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sldIdLst>
    <p:sldId id="293" r:id="rId5"/>
    <p:sldId id="298" r:id="rId6"/>
    <p:sldId id="299" r:id="rId7"/>
    <p:sldId id="300" r:id="rId8"/>
    <p:sldId id="301" r:id="rId9"/>
    <p:sldId id="302" r:id="rId10"/>
    <p:sldId id="304" r:id="rId11"/>
    <p:sldId id="306" r:id="rId12"/>
    <p:sldId id="313" r:id="rId13"/>
    <p:sldId id="31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9E4A42-2136-46CD-880F-16B045DD7D90}" type="doc">
      <dgm:prSet loTypeId="urn:microsoft.com/office/officeart/2005/8/layout/hierarchy1" loCatId="hierarchy" qsTypeId="urn:microsoft.com/office/officeart/2005/8/quickstyle/3d2" qsCatId="3D" csTypeId="urn:microsoft.com/office/officeart/2005/8/colors/accent3_1" csCatId="accent3" phldr="1"/>
      <dgm:spPr/>
      <dgm:t>
        <a:bodyPr/>
        <a:lstStyle/>
        <a:p>
          <a:endParaRPr lang="en-IN"/>
        </a:p>
      </dgm:t>
    </dgm:pt>
    <dgm:pt modelId="{3EF7B451-FE3A-4DDF-A500-DF6EE7EB5ED0}">
      <dgm:prSet phldrT="[Text]" custT="1"/>
      <dgm:spPr/>
      <dgm:t>
        <a:bodyPr/>
        <a:lstStyle/>
        <a:p>
          <a:r>
            <a:rPr lang="en-US" sz="1400" b="1" dirty="0"/>
            <a:t>Project Title:  Layoffs Data Cleaning Using SQL</a:t>
          </a:r>
          <a:endParaRPr lang="en-IN" sz="1400" dirty="0"/>
        </a:p>
      </dgm:t>
    </dgm:pt>
    <dgm:pt modelId="{A23DD4AC-78D1-4915-B642-D1ED8C63D79D}" type="parTrans" cxnId="{150D8E9B-657F-4EF6-BB2C-62A24677E8AB}">
      <dgm:prSet/>
      <dgm:spPr/>
      <dgm:t>
        <a:bodyPr/>
        <a:lstStyle/>
        <a:p>
          <a:endParaRPr lang="en-IN"/>
        </a:p>
      </dgm:t>
    </dgm:pt>
    <dgm:pt modelId="{0340EF79-64AA-448D-82A0-C42A33022681}" type="sibTrans" cxnId="{150D8E9B-657F-4EF6-BB2C-62A24677E8AB}">
      <dgm:prSet/>
      <dgm:spPr/>
      <dgm:t>
        <a:bodyPr/>
        <a:lstStyle/>
        <a:p>
          <a:endParaRPr lang="en-IN"/>
        </a:p>
      </dgm:t>
    </dgm:pt>
    <dgm:pt modelId="{1F69F720-2633-40A7-8600-A64A0C096285}">
      <dgm:prSet phldrT="[Text]" custT="1"/>
      <dgm:spPr/>
      <dgm:t>
        <a:bodyPr/>
        <a:lstStyle/>
        <a:p>
          <a:r>
            <a:rPr lang="en-US" sz="1600" b="1" dirty="0"/>
            <a:t>🔹    Objective</a:t>
          </a:r>
          <a:r>
            <a:rPr lang="en-US" sz="1100" b="1" dirty="0"/>
            <a:t>:</a:t>
          </a:r>
          <a:endParaRPr lang="en-IN" sz="1100" dirty="0"/>
        </a:p>
      </dgm:t>
    </dgm:pt>
    <dgm:pt modelId="{F4108769-587A-412E-8292-4CCC431DB85A}" type="parTrans" cxnId="{18B75A67-7AFA-45B2-9430-B3F824FAFA07}">
      <dgm:prSet/>
      <dgm:spPr/>
      <dgm:t>
        <a:bodyPr/>
        <a:lstStyle/>
        <a:p>
          <a:endParaRPr lang="en-IN"/>
        </a:p>
      </dgm:t>
    </dgm:pt>
    <dgm:pt modelId="{66425DA1-D9DA-483D-83D5-56BD14E7A4F6}" type="sibTrans" cxnId="{18B75A67-7AFA-45B2-9430-B3F824FAFA07}">
      <dgm:prSet/>
      <dgm:spPr/>
      <dgm:t>
        <a:bodyPr/>
        <a:lstStyle/>
        <a:p>
          <a:endParaRPr lang="en-IN"/>
        </a:p>
      </dgm:t>
    </dgm:pt>
    <dgm:pt modelId="{D1ED15B0-1E4A-45AB-B44D-CBABF1CEE01E}">
      <dgm:prSet phldrT="[Text]" custT="1"/>
      <dgm:spPr>
        <a:solidFill>
          <a:srgbClr val="A5AB81">
            <a:alpha val="90000"/>
            <a:tint val="40000"/>
            <a:hueOff val="0"/>
            <a:satOff val="0"/>
            <a:lumOff val="0"/>
            <a:alphaOff val="0"/>
          </a:srgbClr>
        </a:solidFill>
        <a:ln w="6350" cap="flat" cmpd="sng" algn="ctr">
          <a:solidFill>
            <a:srgbClr val="A5AB81">
              <a:hueOff val="0"/>
              <a:satOff val="0"/>
              <a:lumOff val="0"/>
              <a:alphaOff val="0"/>
            </a:srgb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prstClr val="white"/>
          </a:contourClr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just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 panose="02020404030301010803"/>
              <a:ea typeface="+mn-ea"/>
              <a:cs typeface="+mn-cs"/>
            </a:rPr>
            <a:t>The Objective is to transform messy, raw data into a clean, reliable dataset that is ready for analysis or reporting..</a:t>
          </a:r>
          <a:endParaRPr lang="en-IN" sz="11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 panose="02020404030301010803"/>
            <a:ea typeface="+mn-ea"/>
            <a:cs typeface="+mn-cs"/>
          </a:endParaRPr>
        </a:p>
      </dgm:t>
    </dgm:pt>
    <dgm:pt modelId="{EEA75E7C-CF70-41CA-AAD0-DD322C3F551F}" type="parTrans" cxnId="{064CA76A-F571-494D-ACC5-9152613B6F1A}">
      <dgm:prSet/>
      <dgm:spPr/>
      <dgm:t>
        <a:bodyPr/>
        <a:lstStyle/>
        <a:p>
          <a:endParaRPr lang="en-IN"/>
        </a:p>
      </dgm:t>
    </dgm:pt>
    <dgm:pt modelId="{FE3FE223-CECE-4E27-B52B-1A5A77683F28}" type="sibTrans" cxnId="{064CA76A-F571-494D-ACC5-9152613B6F1A}">
      <dgm:prSet/>
      <dgm:spPr/>
      <dgm:t>
        <a:bodyPr/>
        <a:lstStyle/>
        <a:p>
          <a:endParaRPr lang="en-IN"/>
        </a:p>
      </dgm:t>
    </dgm:pt>
    <dgm:pt modelId="{56AA1EE5-4B26-4102-A3F8-2876FFDB1449}">
      <dgm:prSet phldrT="[Text]" custT="1"/>
      <dgm:spPr/>
      <dgm:t>
        <a:bodyPr/>
        <a:lstStyle/>
        <a:p>
          <a:r>
            <a:rPr lang="en-US" sz="1600" b="1" dirty="0"/>
            <a:t>🔹    Overview:</a:t>
          </a:r>
          <a:endParaRPr lang="en-IN" sz="1600" dirty="0"/>
        </a:p>
      </dgm:t>
    </dgm:pt>
    <dgm:pt modelId="{794ECAC6-7E0A-49D9-AF83-BD0ADD721212}" type="parTrans" cxnId="{C4E420E4-BA10-4D9C-ADD7-CB1CF1D8E01D}">
      <dgm:prSet/>
      <dgm:spPr/>
      <dgm:t>
        <a:bodyPr/>
        <a:lstStyle/>
        <a:p>
          <a:endParaRPr lang="en-IN"/>
        </a:p>
      </dgm:t>
    </dgm:pt>
    <dgm:pt modelId="{BC99E7AA-3ACA-4D12-A81D-155E2DE71DA6}" type="sibTrans" cxnId="{C4E420E4-BA10-4D9C-ADD7-CB1CF1D8E01D}">
      <dgm:prSet/>
      <dgm:spPr/>
      <dgm:t>
        <a:bodyPr/>
        <a:lstStyle/>
        <a:p>
          <a:endParaRPr lang="en-IN"/>
        </a:p>
      </dgm:t>
    </dgm:pt>
    <dgm:pt modelId="{EE31CFDD-3F84-4C6B-AFF3-271261F4D59D}">
      <dgm:prSet phldrT="[Text]" custT="1"/>
      <dgm:spPr/>
      <dgm:t>
        <a:bodyPr/>
        <a:lstStyle/>
        <a:p>
          <a:pPr algn="just"/>
          <a:r>
            <a:rPr lang="en-US" sz="1100" kern="1200" dirty="0">
              <a:latin typeface="+mn-lt"/>
            </a:rPr>
            <a:t>This dataset contains detailed information about various companies that laid off employees</a:t>
          </a:r>
          <a:endParaRPr lang="en-IN" sz="1100" kern="1200" dirty="0">
            <a:latin typeface="+mn-lt"/>
          </a:endParaRPr>
        </a:p>
      </dgm:t>
    </dgm:pt>
    <dgm:pt modelId="{75AFD3CA-5438-4180-B08D-9547E408636A}" type="parTrans" cxnId="{3EF980E0-9FBE-4071-B228-F92DCD57FB19}">
      <dgm:prSet/>
      <dgm:spPr/>
      <dgm:t>
        <a:bodyPr/>
        <a:lstStyle/>
        <a:p>
          <a:endParaRPr lang="en-IN"/>
        </a:p>
      </dgm:t>
    </dgm:pt>
    <dgm:pt modelId="{5A519D74-0EF9-4E08-90E1-60BDCB2B2E1A}" type="sibTrans" cxnId="{3EF980E0-9FBE-4071-B228-F92DCD57FB19}">
      <dgm:prSet/>
      <dgm:spPr/>
      <dgm:t>
        <a:bodyPr/>
        <a:lstStyle/>
        <a:p>
          <a:endParaRPr lang="en-IN"/>
        </a:p>
      </dgm:t>
    </dgm:pt>
    <dgm:pt modelId="{9B966FE9-040E-40BB-91EC-8E2E9F44AD91}">
      <dgm:prSet phldrT="[Text]" custT="1"/>
      <dgm:spPr>
        <a:solidFill>
          <a:srgbClr val="A5AB81">
            <a:alpha val="90000"/>
            <a:tint val="40000"/>
            <a:hueOff val="0"/>
            <a:satOff val="0"/>
            <a:lumOff val="0"/>
            <a:alphaOff val="0"/>
          </a:srgbClr>
        </a:solidFill>
        <a:ln w="6350" cap="flat" cmpd="sng" algn="ctr">
          <a:solidFill>
            <a:srgbClr val="A5AB81">
              <a:hueOff val="0"/>
              <a:satOff val="0"/>
              <a:lumOff val="0"/>
              <a:alphaOff val="0"/>
            </a:srgb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prstClr val="white"/>
          </a:contourClr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just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 panose="02020404030301010803"/>
              <a:ea typeface="+mn-ea"/>
              <a:cs typeface="+mn-cs"/>
            </a:rPr>
            <a:t>Understanding Layoffs in the tech industry especially since 2022. Tracking them accurately helps understand industry shifts, </a:t>
          </a:r>
          <a:endParaRPr lang="en-IN" sz="11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 panose="02020404030301010803"/>
            <a:ea typeface="+mn-ea"/>
            <a:cs typeface="+mn-cs"/>
          </a:endParaRPr>
        </a:p>
      </dgm:t>
    </dgm:pt>
    <dgm:pt modelId="{FC4CA8EA-32DD-4691-A604-45DAA688A6EE}" type="parTrans" cxnId="{5A48F40B-4ED9-463D-8E0F-EAD2206A82C5}">
      <dgm:prSet/>
      <dgm:spPr/>
      <dgm:t>
        <a:bodyPr/>
        <a:lstStyle/>
        <a:p>
          <a:endParaRPr lang="en-IN"/>
        </a:p>
      </dgm:t>
    </dgm:pt>
    <dgm:pt modelId="{A5C5AD2B-F033-41BD-9FCF-39FC3D3BF972}" type="sibTrans" cxnId="{5A48F40B-4ED9-463D-8E0F-EAD2206A82C5}">
      <dgm:prSet/>
      <dgm:spPr/>
      <dgm:t>
        <a:bodyPr/>
        <a:lstStyle/>
        <a:p>
          <a:endParaRPr lang="en-IN"/>
        </a:p>
      </dgm:t>
    </dgm:pt>
    <dgm:pt modelId="{6289443F-86BF-4283-9623-711CED5A054E}" type="pres">
      <dgm:prSet presAssocID="{949E4A42-2136-46CD-880F-16B045DD7D9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2729AA3-054F-4338-8C33-441EEF073AEF}" type="pres">
      <dgm:prSet presAssocID="{3EF7B451-FE3A-4DDF-A500-DF6EE7EB5ED0}" presName="hierRoot1" presStyleCnt="0"/>
      <dgm:spPr/>
    </dgm:pt>
    <dgm:pt modelId="{1204E16B-DF53-4C78-A92A-2154E5D4278A}" type="pres">
      <dgm:prSet presAssocID="{3EF7B451-FE3A-4DDF-A500-DF6EE7EB5ED0}" presName="composite" presStyleCnt="0"/>
      <dgm:spPr/>
    </dgm:pt>
    <dgm:pt modelId="{345CDB13-09B6-4141-B2F4-35F480F7F1BE}" type="pres">
      <dgm:prSet presAssocID="{3EF7B451-FE3A-4DDF-A500-DF6EE7EB5ED0}" presName="background" presStyleLbl="node0" presStyleIdx="0" presStyleCnt="1"/>
      <dgm:spPr/>
    </dgm:pt>
    <dgm:pt modelId="{73D749EE-E800-4594-8F1D-A355E73D387F}" type="pres">
      <dgm:prSet presAssocID="{3EF7B451-FE3A-4DDF-A500-DF6EE7EB5ED0}" presName="text" presStyleLbl="fgAcc0" presStyleIdx="0" presStyleCnt="1" custLinFactNeighborX="20128" custLinFactNeighborY="-5471">
        <dgm:presLayoutVars>
          <dgm:chPref val="3"/>
        </dgm:presLayoutVars>
      </dgm:prSet>
      <dgm:spPr/>
    </dgm:pt>
    <dgm:pt modelId="{CDEE3C9B-5445-4207-BEFD-C88905ECFCA0}" type="pres">
      <dgm:prSet presAssocID="{3EF7B451-FE3A-4DDF-A500-DF6EE7EB5ED0}" presName="hierChild2" presStyleCnt="0"/>
      <dgm:spPr/>
    </dgm:pt>
    <dgm:pt modelId="{190A031B-16A6-46CD-91BD-E15FD9968403}" type="pres">
      <dgm:prSet presAssocID="{F4108769-587A-412E-8292-4CCC431DB85A}" presName="Name10" presStyleLbl="parChTrans1D2" presStyleIdx="0" presStyleCnt="2"/>
      <dgm:spPr/>
    </dgm:pt>
    <dgm:pt modelId="{1486DBEA-2705-4182-8ECF-24B74BDE4129}" type="pres">
      <dgm:prSet presAssocID="{1F69F720-2633-40A7-8600-A64A0C096285}" presName="hierRoot2" presStyleCnt="0"/>
      <dgm:spPr/>
    </dgm:pt>
    <dgm:pt modelId="{10675DEF-5B9F-4DBF-9E8F-E2AD91903391}" type="pres">
      <dgm:prSet presAssocID="{1F69F720-2633-40A7-8600-A64A0C096285}" presName="composite2" presStyleCnt="0"/>
      <dgm:spPr/>
    </dgm:pt>
    <dgm:pt modelId="{EDE6A964-F1E1-428C-82C6-68E9C0549363}" type="pres">
      <dgm:prSet presAssocID="{1F69F720-2633-40A7-8600-A64A0C096285}" presName="background2" presStyleLbl="node2" presStyleIdx="0" presStyleCnt="2"/>
      <dgm:spPr/>
    </dgm:pt>
    <dgm:pt modelId="{858719FD-9868-4EC5-8463-0100EDBC477B}" type="pres">
      <dgm:prSet presAssocID="{1F69F720-2633-40A7-8600-A64A0C096285}" presName="text2" presStyleLbl="fgAcc2" presStyleIdx="0" presStyleCnt="2" custLinFactNeighborX="-10424" custLinFactNeighborY="8312">
        <dgm:presLayoutVars>
          <dgm:chPref val="3"/>
        </dgm:presLayoutVars>
      </dgm:prSet>
      <dgm:spPr/>
    </dgm:pt>
    <dgm:pt modelId="{E2584CC2-40D2-4721-AC77-08DEB63CE88B}" type="pres">
      <dgm:prSet presAssocID="{1F69F720-2633-40A7-8600-A64A0C096285}" presName="hierChild3" presStyleCnt="0"/>
      <dgm:spPr/>
    </dgm:pt>
    <dgm:pt modelId="{8E0570FC-F6D4-41E1-A987-F8E65E70EFA5}" type="pres">
      <dgm:prSet presAssocID="{EEA75E7C-CF70-41CA-AAD0-DD322C3F551F}" presName="Name17" presStyleLbl="parChTrans1D3" presStyleIdx="0" presStyleCnt="3"/>
      <dgm:spPr/>
    </dgm:pt>
    <dgm:pt modelId="{88A88903-6907-4B64-BB2E-55C3CB777C84}" type="pres">
      <dgm:prSet presAssocID="{D1ED15B0-1E4A-45AB-B44D-CBABF1CEE01E}" presName="hierRoot3" presStyleCnt="0"/>
      <dgm:spPr/>
    </dgm:pt>
    <dgm:pt modelId="{E9DED4DC-561A-4CFB-B461-BF02CB75969B}" type="pres">
      <dgm:prSet presAssocID="{D1ED15B0-1E4A-45AB-B44D-CBABF1CEE01E}" presName="composite3" presStyleCnt="0"/>
      <dgm:spPr/>
    </dgm:pt>
    <dgm:pt modelId="{9DB91376-6AC7-4712-ABAF-97DCB3563E4C}" type="pres">
      <dgm:prSet presAssocID="{D1ED15B0-1E4A-45AB-B44D-CBABF1CEE01E}" presName="background3" presStyleLbl="node3" presStyleIdx="0" presStyleCnt="3"/>
      <dgm:spPr/>
    </dgm:pt>
    <dgm:pt modelId="{943706DE-E55B-4517-AFD8-59621D049ABB}" type="pres">
      <dgm:prSet presAssocID="{D1ED15B0-1E4A-45AB-B44D-CBABF1CEE01E}" presName="text3" presStyleLbl="fgAcc3" presStyleIdx="0" presStyleCnt="3" custScaleX="87393" custScaleY="71612" custLinFactNeighborX="-18068" custLinFactNeighborY="-922">
        <dgm:presLayoutVars>
          <dgm:chPref val="3"/>
        </dgm:presLayoutVars>
      </dgm:prSet>
      <dgm:spPr>
        <a:xfrm>
          <a:off x="1510868" y="4283794"/>
          <a:ext cx="1918226" cy="1064519"/>
        </a:xfrm>
        <a:prstGeom prst="roundRect">
          <a:avLst>
            <a:gd name="adj" fmla="val 10000"/>
          </a:avLst>
        </a:prstGeom>
      </dgm:spPr>
    </dgm:pt>
    <dgm:pt modelId="{447B45D6-808B-41A0-9326-320734B902B9}" type="pres">
      <dgm:prSet presAssocID="{D1ED15B0-1E4A-45AB-B44D-CBABF1CEE01E}" presName="hierChild4" presStyleCnt="0"/>
      <dgm:spPr/>
    </dgm:pt>
    <dgm:pt modelId="{461C6AF2-9E41-4596-AF0A-AD22C2D3DA30}" type="pres">
      <dgm:prSet presAssocID="{794ECAC6-7E0A-49D9-AF83-BD0ADD721212}" presName="Name10" presStyleLbl="parChTrans1D2" presStyleIdx="1" presStyleCnt="2"/>
      <dgm:spPr/>
    </dgm:pt>
    <dgm:pt modelId="{FE56D398-05F0-4B81-8A40-F0A75C6FB5EA}" type="pres">
      <dgm:prSet presAssocID="{56AA1EE5-4B26-4102-A3F8-2876FFDB1449}" presName="hierRoot2" presStyleCnt="0"/>
      <dgm:spPr/>
    </dgm:pt>
    <dgm:pt modelId="{F84C48D4-5CAF-4C70-AB27-AFE3222F3C7A}" type="pres">
      <dgm:prSet presAssocID="{56AA1EE5-4B26-4102-A3F8-2876FFDB1449}" presName="composite2" presStyleCnt="0"/>
      <dgm:spPr/>
    </dgm:pt>
    <dgm:pt modelId="{509D7307-D366-4B59-81FB-DF18F47452A4}" type="pres">
      <dgm:prSet presAssocID="{56AA1EE5-4B26-4102-A3F8-2876FFDB1449}" presName="background2" presStyleLbl="node2" presStyleIdx="1" presStyleCnt="2"/>
      <dgm:spPr/>
    </dgm:pt>
    <dgm:pt modelId="{E2AD43DF-2200-4E06-9D13-22F04D699AEE}" type="pres">
      <dgm:prSet presAssocID="{56AA1EE5-4B26-4102-A3F8-2876FFDB1449}" presName="text2" presStyleLbl="fgAcc2" presStyleIdx="1" presStyleCnt="2" custLinFactNeighborX="45865" custLinFactNeighborY="8312">
        <dgm:presLayoutVars>
          <dgm:chPref val="3"/>
        </dgm:presLayoutVars>
      </dgm:prSet>
      <dgm:spPr/>
    </dgm:pt>
    <dgm:pt modelId="{5F26C1F3-FEC4-44EF-ABC5-745C7368418A}" type="pres">
      <dgm:prSet presAssocID="{56AA1EE5-4B26-4102-A3F8-2876FFDB1449}" presName="hierChild3" presStyleCnt="0"/>
      <dgm:spPr/>
    </dgm:pt>
    <dgm:pt modelId="{A9427EA4-E818-4F8E-90D7-34E4B836363A}" type="pres">
      <dgm:prSet presAssocID="{FC4CA8EA-32DD-4691-A604-45DAA688A6EE}" presName="Name17" presStyleLbl="parChTrans1D3" presStyleIdx="1" presStyleCnt="3"/>
      <dgm:spPr/>
    </dgm:pt>
    <dgm:pt modelId="{C93CF0E1-2D9A-4500-A8AA-E2EACDE61864}" type="pres">
      <dgm:prSet presAssocID="{9B966FE9-040E-40BB-91EC-8E2E9F44AD91}" presName="hierRoot3" presStyleCnt="0"/>
      <dgm:spPr/>
    </dgm:pt>
    <dgm:pt modelId="{B3D15FCB-54C3-4F43-860E-11A818DE3737}" type="pres">
      <dgm:prSet presAssocID="{9B966FE9-040E-40BB-91EC-8E2E9F44AD91}" presName="composite3" presStyleCnt="0"/>
      <dgm:spPr/>
    </dgm:pt>
    <dgm:pt modelId="{33CEBD1F-8E68-4AD4-948A-D7CBDBC82923}" type="pres">
      <dgm:prSet presAssocID="{9B966FE9-040E-40BB-91EC-8E2E9F44AD91}" presName="background3" presStyleLbl="node3" presStyleIdx="1" presStyleCnt="3"/>
      <dgm:spPr/>
    </dgm:pt>
    <dgm:pt modelId="{98A379B8-E8A9-4CC7-8E26-3C8D054EA234}" type="pres">
      <dgm:prSet presAssocID="{9B966FE9-040E-40BB-91EC-8E2E9F44AD91}" presName="text3" presStyleLbl="fgAcc3" presStyleIdx="1" presStyleCnt="3" custScaleX="97943" custScaleY="71612">
        <dgm:presLayoutVars>
          <dgm:chPref val="3"/>
        </dgm:presLayoutVars>
      </dgm:prSet>
      <dgm:spPr>
        <a:xfrm>
          <a:off x="4345868" y="4212683"/>
          <a:ext cx="2152309" cy="1134757"/>
        </a:xfrm>
        <a:prstGeom prst="roundRect">
          <a:avLst>
            <a:gd name="adj" fmla="val 10000"/>
          </a:avLst>
        </a:prstGeom>
      </dgm:spPr>
    </dgm:pt>
    <dgm:pt modelId="{D7B21301-1ABF-4EA6-A748-BEAE5D2183C4}" type="pres">
      <dgm:prSet presAssocID="{9B966FE9-040E-40BB-91EC-8E2E9F44AD91}" presName="hierChild4" presStyleCnt="0"/>
      <dgm:spPr/>
    </dgm:pt>
    <dgm:pt modelId="{B43F6A51-1678-403B-B37C-126C3FFF2CA9}" type="pres">
      <dgm:prSet presAssocID="{75AFD3CA-5438-4180-B08D-9547E408636A}" presName="Name17" presStyleLbl="parChTrans1D3" presStyleIdx="2" presStyleCnt="3"/>
      <dgm:spPr/>
    </dgm:pt>
    <dgm:pt modelId="{019CFBE0-BA19-4FF9-8EE5-4D4AB10B6A20}" type="pres">
      <dgm:prSet presAssocID="{EE31CFDD-3F84-4C6B-AFF3-271261F4D59D}" presName="hierRoot3" presStyleCnt="0"/>
      <dgm:spPr/>
    </dgm:pt>
    <dgm:pt modelId="{182EAFAC-CF5D-45E6-95B1-575E88F61C37}" type="pres">
      <dgm:prSet presAssocID="{EE31CFDD-3F84-4C6B-AFF3-271261F4D59D}" presName="composite3" presStyleCnt="0"/>
      <dgm:spPr/>
    </dgm:pt>
    <dgm:pt modelId="{6D408751-4068-4BE0-A4AE-0CC2A965A633}" type="pres">
      <dgm:prSet presAssocID="{EE31CFDD-3F84-4C6B-AFF3-271261F4D59D}" presName="background3" presStyleLbl="node3" presStyleIdx="2" presStyleCnt="3"/>
      <dgm:spPr/>
    </dgm:pt>
    <dgm:pt modelId="{5CD0B310-C50F-4363-97A6-E9FDD60CA06E}" type="pres">
      <dgm:prSet presAssocID="{EE31CFDD-3F84-4C6B-AFF3-271261F4D59D}" presName="text3" presStyleLbl="fgAcc3" presStyleIdx="2" presStyleCnt="3" custScaleX="90699" custScaleY="66316" custLinFactNeighborX="77957" custLinFactNeighborY="5472">
        <dgm:presLayoutVars>
          <dgm:chPref val="3"/>
        </dgm:presLayoutVars>
      </dgm:prSet>
      <dgm:spPr/>
    </dgm:pt>
    <dgm:pt modelId="{96E9708A-57BA-48F6-A478-D6E2348E2DD9}" type="pres">
      <dgm:prSet presAssocID="{EE31CFDD-3F84-4C6B-AFF3-271261F4D59D}" presName="hierChild4" presStyleCnt="0"/>
      <dgm:spPr/>
    </dgm:pt>
  </dgm:ptLst>
  <dgm:cxnLst>
    <dgm:cxn modelId="{5F3C6B01-D0CA-4516-A5E3-7CF2FF819F7C}" type="presOf" srcId="{FC4CA8EA-32DD-4691-A604-45DAA688A6EE}" destId="{A9427EA4-E818-4F8E-90D7-34E4B836363A}" srcOrd="0" destOrd="0" presId="urn:microsoft.com/office/officeart/2005/8/layout/hierarchy1"/>
    <dgm:cxn modelId="{E72FE003-429D-4962-A936-CF220258D59C}" type="presOf" srcId="{3EF7B451-FE3A-4DDF-A500-DF6EE7EB5ED0}" destId="{73D749EE-E800-4594-8F1D-A355E73D387F}" srcOrd="0" destOrd="0" presId="urn:microsoft.com/office/officeart/2005/8/layout/hierarchy1"/>
    <dgm:cxn modelId="{5A48F40B-4ED9-463D-8E0F-EAD2206A82C5}" srcId="{56AA1EE5-4B26-4102-A3F8-2876FFDB1449}" destId="{9B966FE9-040E-40BB-91EC-8E2E9F44AD91}" srcOrd="0" destOrd="0" parTransId="{FC4CA8EA-32DD-4691-A604-45DAA688A6EE}" sibTransId="{A5C5AD2B-F033-41BD-9FCF-39FC3D3BF972}"/>
    <dgm:cxn modelId="{ABB2A60F-E28F-4D06-8ED9-0DCAD8C40A06}" type="presOf" srcId="{EEA75E7C-CF70-41CA-AAD0-DD322C3F551F}" destId="{8E0570FC-F6D4-41E1-A987-F8E65E70EFA5}" srcOrd="0" destOrd="0" presId="urn:microsoft.com/office/officeart/2005/8/layout/hierarchy1"/>
    <dgm:cxn modelId="{FD0AE85D-732C-413A-93D5-4E5D3D6E81A4}" type="presOf" srcId="{D1ED15B0-1E4A-45AB-B44D-CBABF1CEE01E}" destId="{943706DE-E55B-4517-AFD8-59621D049ABB}" srcOrd="0" destOrd="0" presId="urn:microsoft.com/office/officeart/2005/8/layout/hierarchy1"/>
    <dgm:cxn modelId="{97BF2042-8250-444C-81CC-F19D3638508F}" type="presOf" srcId="{75AFD3CA-5438-4180-B08D-9547E408636A}" destId="{B43F6A51-1678-403B-B37C-126C3FFF2CA9}" srcOrd="0" destOrd="0" presId="urn:microsoft.com/office/officeart/2005/8/layout/hierarchy1"/>
    <dgm:cxn modelId="{59105B64-18E7-495B-848E-5F4BE22E1A00}" type="presOf" srcId="{949E4A42-2136-46CD-880F-16B045DD7D90}" destId="{6289443F-86BF-4283-9623-711CED5A054E}" srcOrd="0" destOrd="0" presId="urn:microsoft.com/office/officeart/2005/8/layout/hierarchy1"/>
    <dgm:cxn modelId="{18B75A67-7AFA-45B2-9430-B3F824FAFA07}" srcId="{3EF7B451-FE3A-4DDF-A500-DF6EE7EB5ED0}" destId="{1F69F720-2633-40A7-8600-A64A0C096285}" srcOrd="0" destOrd="0" parTransId="{F4108769-587A-412E-8292-4CCC431DB85A}" sibTransId="{66425DA1-D9DA-483D-83D5-56BD14E7A4F6}"/>
    <dgm:cxn modelId="{064CA76A-F571-494D-ACC5-9152613B6F1A}" srcId="{1F69F720-2633-40A7-8600-A64A0C096285}" destId="{D1ED15B0-1E4A-45AB-B44D-CBABF1CEE01E}" srcOrd="0" destOrd="0" parTransId="{EEA75E7C-CF70-41CA-AAD0-DD322C3F551F}" sibTransId="{FE3FE223-CECE-4E27-B52B-1A5A77683F28}"/>
    <dgm:cxn modelId="{0BF59F7F-EBFB-490C-9654-C73EEAF97987}" type="presOf" srcId="{9B966FE9-040E-40BB-91EC-8E2E9F44AD91}" destId="{98A379B8-E8A9-4CC7-8E26-3C8D054EA234}" srcOrd="0" destOrd="0" presId="urn:microsoft.com/office/officeart/2005/8/layout/hierarchy1"/>
    <dgm:cxn modelId="{D70F1A8B-38E5-4E11-B705-6D28CE074057}" type="presOf" srcId="{F4108769-587A-412E-8292-4CCC431DB85A}" destId="{190A031B-16A6-46CD-91BD-E15FD9968403}" srcOrd="0" destOrd="0" presId="urn:microsoft.com/office/officeart/2005/8/layout/hierarchy1"/>
    <dgm:cxn modelId="{0E7D5497-2B07-4EC4-81C6-BA3A33814110}" type="presOf" srcId="{EE31CFDD-3F84-4C6B-AFF3-271261F4D59D}" destId="{5CD0B310-C50F-4363-97A6-E9FDD60CA06E}" srcOrd="0" destOrd="0" presId="urn:microsoft.com/office/officeart/2005/8/layout/hierarchy1"/>
    <dgm:cxn modelId="{18682698-96EF-45EB-AA72-8156597BA0C8}" type="presOf" srcId="{1F69F720-2633-40A7-8600-A64A0C096285}" destId="{858719FD-9868-4EC5-8463-0100EDBC477B}" srcOrd="0" destOrd="0" presId="urn:microsoft.com/office/officeart/2005/8/layout/hierarchy1"/>
    <dgm:cxn modelId="{150D8E9B-657F-4EF6-BB2C-62A24677E8AB}" srcId="{949E4A42-2136-46CD-880F-16B045DD7D90}" destId="{3EF7B451-FE3A-4DDF-A500-DF6EE7EB5ED0}" srcOrd="0" destOrd="0" parTransId="{A23DD4AC-78D1-4915-B642-D1ED8C63D79D}" sibTransId="{0340EF79-64AA-448D-82A0-C42A33022681}"/>
    <dgm:cxn modelId="{32DA09B3-689B-4BFE-8655-D7F306AB6CF8}" type="presOf" srcId="{794ECAC6-7E0A-49D9-AF83-BD0ADD721212}" destId="{461C6AF2-9E41-4596-AF0A-AD22C2D3DA30}" srcOrd="0" destOrd="0" presId="urn:microsoft.com/office/officeart/2005/8/layout/hierarchy1"/>
    <dgm:cxn modelId="{27D926E0-9D3D-4D37-9043-5A2AFC67D44B}" type="presOf" srcId="{56AA1EE5-4B26-4102-A3F8-2876FFDB1449}" destId="{E2AD43DF-2200-4E06-9D13-22F04D699AEE}" srcOrd="0" destOrd="0" presId="urn:microsoft.com/office/officeart/2005/8/layout/hierarchy1"/>
    <dgm:cxn modelId="{3EF980E0-9FBE-4071-B228-F92DCD57FB19}" srcId="{56AA1EE5-4B26-4102-A3F8-2876FFDB1449}" destId="{EE31CFDD-3F84-4C6B-AFF3-271261F4D59D}" srcOrd="1" destOrd="0" parTransId="{75AFD3CA-5438-4180-B08D-9547E408636A}" sibTransId="{5A519D74-0EF9-4E08-90E1-60BDCB2B2E1A}"/>
    <dgm:cxn modelId="{C4E420E4-BA10-4D9C-ADD7-CB1CF1D8E01D}" srcId="{3EF7B451-FE3A-4DDF-A500-DF6EE7EB5ED0}" destId="{56AA1EE5-4B26-4102-A3F8-2876FFDB1449}" srcOrd="1" destOrd="0" parTransId="{794ECAC6-7E0A-49D9-AF83-BD0ADD721212}" sibTransId="{BC99E7AA-3ACA-4D12-A81D-155E2DE71DA6}"/>
    <dgm:cxn modelId="{71CDF4CC-C59C-4325-91B8-CECECDE78DDC}" type="presParOf" srcId="{6289443F-86BF-4283-9623-711CED5A054E}" destId="{52729AA3-054F-4338-8C33-441EEF073AEF}" srcOrd="0" destOrd="0" presId="urn:microsoft.com/office/officeart/2005/8/layout/hierarchy1"/>
    <dgm:cxn modelId="{C9156F09-72C8-49A1-A771-CBD0BBE581B2}" type="presParOf" srcId="{52729AA3-054F-4338-8C33-441EEF073AEF}" destId="{1204E16B-DF53-4C78-A92A-2154E5D4278A}" srcOrd="0" destOrd="0" presId="urn:microsoft.com/office/officeart/2005/8/layout/hierarchy1"/>
    <dgm:cxn modelId="{F7085D95-C653-497F-B892-003F46D58DA1}" type="presParOf" srcId="{1204E16B-DF53-4C78-A92A-2154E5D4278A}" destId="{345CDB13-09B6-4141-B2F4-35F480F7F1BE}" srcOrd="0" destOrd="0" presId="urn:microsoft.com/office/officeart/2005/8/layout/hierarchy1"/>
    <dgm:cxn modelId="{76CC67B0-814F-4944-915A-7243C3D6BEE7}" type="presParOf" srcId="{1204E16B-DF53-4C78-A92A-2154E5D4278A}" destId="{73D749EE-E800-4594-8F1D-A355E73D387F}" srcOrd="1" destOrd="0" presId="urn:microsoft.com/office/officeart/2005/8/layout/hierarchy1"/>
    <dgm:cxn modelId="{CDC965A5-77FE-4E3F-BB2E-CBC770692E2B}" type="presParOf" srcId="{52729AA3-054F-4338-8C33-441EEF073AEF}" destId="{CDEE3C9B-5445-4207-BEFD-C88905ECFCA0}" srcOrd="1" destOrd="0" presId="urn:microsoft.com/office/officeart/2005/8/layout/hierarchy1"/>
    <dgm:cxn modelId="{4E102DFF-D993-4C65-BAC1-BE7F5B597928}" type="presParOf" srcId="{CDEE3C9B-5445-4207-BEFD-C88905ECFCA0}" destId="{190A031B-16A6-46CD-91BD-E15FD9968403}" srcOrd="0" destOrd="0" presId="urn:microsoft.com/office/officeart/2005/8/layout/hierarchy1"/>
    <dgm:cxn modelId="{DEF82D4F-1032-4C11-9E73-23EA4BC37CEB}" type="presParOf" srcId="{CDEE3C9B-5445-4207-BEFD-C88905ECFCA0}" destId="{1486DBEA-2705-4182-8ECF-24B74BDE4129}" srcOrd="1" destOrd="0" presId="urn:microsoft.com/office/officeart/2005/8/layout/hierarchy1"/>
    <dgm:cxn modelId="{0BFF5CC5-0918-4101-A047-3D0C22BB69E7}" type="presParOf" srcId="{1486DBEA-2705-4182-8ECF-24B74BDE4129}" destId="{10675DEF-5B9F-4DBF-9E8F-E2AD91903391}" srcOrd="0" destOrd="0" presId="urn:microsoft.com/office/officeart/2005/8/layout/hierarchy1"/>
    <dgm:cxn modelId="{25BEE892-3303-483B-BEF4-3321CFC777F0}" type="presParOf" srcId="{10675DEF-5B9F-4DBF-9E8F-E2AD91903391}" destId="{EDE6A964-F1E1-428C-82C6-68E9C0549363}" srcOrd="0" destOrd="0" presId="urn:microsoft.com/office/officeart/2005/8/layout/hierarchy1"/>
    <dgm:cxn modelId="{BD1BD1FB-128C-4C92-91E4-A1FCE6355BE3}" type="presParOf" srcId="{10675DEF-5B9F-4DBF-9E8F-E2AD91903391}" destId="{858719FD-9868-4EC5-8463-0100EDBC477B}" srcOrd="1" destOrd="0" presId="urn:microsoft.com/office/officeart/2005/8/layout/hierarchy1"/>
    <dgm:cxn modelId="{8DB9F66A-8099-4607-83C9-4C154821DE83}" type="presParOf" srcId="{1486DBEA-2705-4182-8ECF-24B74BDE4129}" destId="{E2584CC2-40D2-4721-AC77-08DEB63CE88B}" srcOrd="1" destOrd="0" presId="urn:microsoft.com/office/officeart/2005/8/layout/hierarchy1"/>
    <dgm:cxn modelId="{ED86C97B-3746-49C5-9326-94B762F469FD}" type="presParOf" srcId="{E2584CC2-40D2-4721-AC77-08DEB63CE88B}" destId="{8E0570FC-F6D4-41E1-A987-F8E65E70EFA5}" srcOrd="0" destOrd="0" presId="urn:microsoft.com/office/officeart/2005/8/layout/hierarchy1"/>
    <dgm:cxn modelId="{9D8CB4AF-DB97-4034-AA3D-2EC9F4AF3BDB}" type="presParOf" srcId="{E2584CC2-40D2-4721-AC77-08DEB63CE88B}" destId="{88A88903-6907-4B64-BB2E-55C3CB777C84}" srcOrd="1" destOrd="0" presId="urn:microsoft.com/office/officeart/2005/8/layout/hierarchy1"/>
    <dgm:cxn modelId="{6EFB8DB2-F662-4497-A5EC-7B7C84C33388}" type="presParOf" srcId="{88A88903-6907-4B64-BB2E-55C3CB777C84}" destId="{E9DED4DC-561A-4CFB-B461-BF02CB75969B}" srcOrd="0" destOrd="0" presId="urn:microsoft.com/office/officeart/2005/8/layout/hierarchy1"/>
    <dgm:cxn modelId="{422292A1-2C7C-4867-B688-BD26A244CC17}" type="presParOf" srcId="{E9DED4DC-561A-4CFB-B461-BF02CB75969B}" destId="{9DB91376-6AC7-4712-ABAF-97DCB3563E4C}" srcOrd="0" destOrd="0" presId="urn:microsoft.com/office/officeart/2005/8/layout/hierarchy1"/>
    <dgm:cxn modelId="{5E218EE7-E3E2-4FE4-BE04-D7B78DD09F3D}" type="presParOf" srcId="{E9DED4DC-561A-4CFB-B461-BF02CB75969B}" destId="{943706DE-E55B-4517-AFD8-59621D049ABB}" srcOrd="1" destOrd="0" presId="urn:microsoft.com/office/officeart/2005/8/layout/hierarchy1"/>
    <dgm:cxn modelId="{FB7975F7-1265-4093-9396-439DA95DBF69}" type="presParOf" srcId="{88A88903-6907-4B64-BB2E-55C3CB777C84}" destId="{447B45D6-808B-41A0-9326-320734B902B9}" srcOrd="1" destOrd="0" presId="urn:microsoft.com/office/officeart/2005/8/layout/hierarchy1"/>
    <dgm:cxn modelId="{E42040D8-6D31-49BC-A879-D81896EF584E}" type="presParOf" srcId="{CDEE3C9B-5445-4207-BEFD-C88905ECFCA0}" destId="{461C6AF2-9E41-4596-AF0A-AD22C2D3DA30}" srcOrd="2" destOrd="0" presId="urn:microsoft.com/office/officeart/2005/8/layout/hierarchy1"/>
    <dgm:cxn modelId="{C0598546-8147-41D7-989C-8E6D0E015FED}" type="presParOf" srcId="{CDEE3C9B-5445-4207-BEFD-C88905ECFCA0}" destId="{FE56D398-05F0-4B81-8A40-F0A75C6FB5EA}" srcOrd="3" destOrd="0" presId="urn:microsoft.com/office/officeart/2005/8/layout/hierarchy1"/>
    <dgm:cxn modelId="{FAB9A619-88A7-47D6-BB5C-19BC0A1947CC}" type="presParOf" srcId="{FE56D398-05F0-4B81-8A40-F0A75C6FB5EA}" destId="{F84C48D4-5CAF-4C70-AB27-AFE3222F3C7A}" srcOrd="0" destOrd="0" presId="urn:microsoft.com/office/officeart/2005/8/layout/hierarchy1"/>
    <dgm:cxn modelId="{CAB2B2A6-02FF-4C92-8803-723F48F72EAA}" type="presParOf" srcId="{F84C48D4-5CAF-4C70-AB27-AFE3222F3C7A}" destId="{509D7307-D366-4B59-81FB-DF18F47452A4}" srcOrd="0" destOrd="0" presId="urn:microsoft.com/office/officeart/2005/8/layout/hierarchy1"/>
    <dgm:cxn modelId="{230DEBC6-2971-48A9-B97D-7E855C5E27C9}" type="presParOf" srcId="{F84C48D4-5CAF-4C70-AB27-AFE3222F3C7A}" destId="{E2AD43DF-2200-4E06-9D13-22F04D699AEE}" srcOrd="1" destOrd="0" presId="urn:microsoft.com/office/officeart/2005/8/layout/hierarchy1"/>
    <dgm:cxn modelId="{E68C4A06-CEC9-4989-BB81-31083F558799}" type="presParOf" srcId="{FE56D398-05F0-4B81-8A40-F0A75C6FB5EA}" destId="{5F26C1F3-FEC4-44EF-ABC5-745C7368418A}" srcOrd="1" destOrd="0" presId="urn:microsoft.com/office/officeart/2005/8/layout/hierarchy1"/>
    <dgm:cxn modelId="{1EE78F32-683D-40F1-9847-6BE1A5846C8D}" type="presParOf" srcId="{5F26C1F3-FEC4-44EF-ABC5-745C7368418A}" destId="{A9427EA4-E818-4F8E-90D7-34E4B836363A}" srcOrd="0" destOrd="0" presId="urn:microsoft.com/office/officeart/2005/8/layout/hierarchy1"/>
    <dgm:cxn modelId="{B5401D03-8C0F-4456-86A8-269D2C2DB611}" type="presParOf" srcId="{5F26C1F3-FEC4-44EF-ABC5-745C7368418A}" destId="{C93CF0E1-2D9A-4500-A8AA-E2EACDE61864}" srcOrd="1" destOrd="0" presId="urn:microsoft.com/office/officeart/2005/8/layout/hierarchy1"/>
    <dgm:cxn modelId="{2FF2D61B-72E1-456B-B9D3-396D88ECC3EC}" type="presParOf" srcId="{C93CF0E1-2D9A-4500-A8AA-E2EACDE61864}" destId="{B3D15FCB-54C3-4F43-860E-11A818DE3737}" srcOrd="0" destOrd="0" presId="urn:microsoft.com/office/officeart/2005/8/layout/hierarchy1"/>
    <dgm:cxn modelId="{8D367AEC-900B-4731-998E-97F59E22AE4F}" type="presParOf" srcId="{B3D15FCB-54C3-4F43-860E-11A818DE3737}" destId="{33CEBD1F-8E68-4AD4-948A-D7CBDBC82923}" srcOrd="0" destOrd="0" presId="urn:microsoft.com/office/officeart/2005/8/layout/hierarchy1"/>
    <dgm:cxn modelId="{501EBEF6-C37F-479B-AD92-A2D1C1AC3A5D}" type="presParOf" srcId="{B3D15FCB-54C3-4F43-860E-11A818DE3737}" destId="{98A379B8-E8A9-4CC7-8E26-3C8D054EA234}" srcOrd="1" destOrd="0" presId="urn:microsoft.com/office/officeart/2005/8/layout/hierarchy1"/>
    <dgm:cxn modelId="{DFFFFB4D-D342-4279-8854-3261E476305C}" type="presParOf" srcId="{C93CF0E1-2D9A-4500-A8AA-E2EACDE61864}" destId="{D7B21301-1ABF-4EA6-A748-BEAE5D2183C4}" srcOrd="1" destOrd="0" presId="urn:microsoft.com/office/officeart/2005/8/layout/hierarchy1"/>
    <dgm:cxn modelId="{658AFB44-625A-495C-B761-DBA2A5CA9E08}" type="presParOf" srcId="{5F26C1F3-FEC4-44EF-ABC5-745C7368418A}" destId="{B43F6A51-1678-403B-B37C-126C3FFF2CA9}" srcOrd="2" destOrd="0" presId="urn:microsoft.com/office/officeart/2005/8/layout/hierarchy1"/>
    <dgm:cxn modelId="{5CFAA455-4565-4A54-B143-84CAD68AFD95}" type="presParOf" srcId="{5F26C1F3-FEC4-44EF-ABC5-745C7368418A}" destId="{019CFBE0-BA19-4FF9-8EE5-4D4AB10B6A20}" srcOrd="3" destOrd="0" presId="urn:microsoft.com/office/officeart/2005/8/layout/hierarchy1"/>
    <dgm:cxn modelId="{9851F7CA-8D85-4481-9C7A-B27633C7072B}" type="presParOf" srcId="{019CFBE0-BA19-4FF9-8EE5-4D4AB10B6A20}" destId="{182EAFAC-CF5D-45E6-95B1-575E88F61C37}" srcOrd="0" destOrd="0" presId="urn:microsoft.com/office/officeart/2005/8/layout/hierarchy1"/>
    <dgm:cxn modelId="{62320EC1-0E01-41B7-9FD6-541E81546024}" type="presParOf" srcId="{182EAFAC-CF5D-45E6-95B1-575E88F61C37}" destId="{6D408751-4068-4BE0-A4AE-0CC2A965A633}" srcOrd="0" destOrd="0" presId="urn:microsoft.com/office/officeart/2005/8/layout/hierarchy1"/>
    <dgm:cxn modelId="{D299435D-391A-4697-B0FF-F6A6C470813B}" type="presParOf" srcId="{182EAFAC-CF5D-45E6-95B1-575E88F61C37}" destId="{5CD0B310-C50F-4363-97A6-E9FDD60CA06E}" srcOrd="1" destOrd="0" presId="urn:microsoft.com/office/officeart/2005/8/layout/hierarchy1"/>
    <dgm:cxn modelId="{47F74883-B174-46B1-B1A8-693A65953B6A}" type="presParOf" srcId="{019CFBE0-BA19-4FF9-8EE5-4D4AB10B6A20}" destId="{96E9708A-57BA-48F6-A478-D6E2348E2DD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9E4A42-2136-46CD-880F-16B045DD7D90}" type="doc">
      <dgm:prSet loTypeId="urn:microsoft.com/office/officeart/2005/8/layout/hierarchy1" loCatId="hierarchy" qsTypeId="urn:microsoft.com/office/officeart/2005/8/quickstyle/3d2" qsCatId="3D" csTypeId="urn:microsoft.com/office/officeart/2005/8/colors/accent3_1" csCatId="accent3" phldr="1"/>
      <dgm:spPr/>
      <dgm:t>
        <a:bodyPr/>
        <a:lstStyle/>
        <a:p>
          <a:endParaRPr lang="en-IN"/>
        </a:p>
      </dgm:t>
    </dgm:pt>
    <dgm:pt modelId="{3EF7B451-FE3A-4DDF-A500-DF6EE7EB5ED0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Why these Dataset</a:t>
          </a:r>
          <a:endParaRPr lang="en-IN" sz="2400" dirty="0"/>
        </a:p>
      </dgm:t>
    </dgm:pt>
    <dgm:pt modelId="{A23DD4AC-78D1-4915-B642-D1ED8C63D79D}" type="parTrans" cxnId="{150D8E9B-657F-4EF6-BB2C-62A24677E8AB}">
      <dgm:prSet/>
      <dgm:spPr/>
      <dgm:t>
        <a:bodyPr/>
        <a:lstStyle/>
        <a:p>
          <a:endParaRPr lang="en-IN"/>
        </a:p>
      </dgm:t>
    </dgm:pt>
    <dgm:pt modelId="{0340EF79-64AA-448D-82A0-C42A33022681}" type="sibTrans" cxnId="{150D8E9B-657F-4EF6-BB2C-62A24677E8AB}">
      <dgm:prSet/>
      <dgm:spPr/>
      <dgm:t>
        <a:bodyPr/>
        <a:lstStyle/>
        <a:p>
          <a:endParaRPr lang="en-IN"/>
        </a:p>
      </dgm:t>
    </dgm:pt>
    <dgm:pt modelId="{4D850AE3-90A9-4D28-82EB-645EEEA0EAB3}">
      <dgm:prSet custT="1"/>
      <dgm:spPr/>
      <dgm:t>
        <a:bodyPr/>
        <a:lstStyle/>
        <a:p>
          <a:r>
            <a:rPr lang="en-US" altLang="en-US" sz="2000" b="1" dirty="0">
              <a:latin typeface="Arial" panose="020B0604020202020204" pitchFamily="34" charset="0"/>
            </a:rPr>
            <a:t>R</a:t>
          </a:r>
          <a:r>
            <a: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elevant</a:t>
          </a:r>
          <a:endParaRPr kumimoji="0" lang="en-US" altLang="en-US" sz="2000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gm:t>
    </dgm:pt>
    <dgm:pt modelId="{3678D7BB-1FF7-460C-83C5-45A44D84C470}" type="parTrans" cxnId="{92D697D2-D45D-4BBC-A02C-96937EF7CAF7}">
      <dgm:prSet/>
      <dgm:spPr/>
      <dgm:t>
        <a:bodyPr/>
        <a:lstStyle/>
        <a:p>
          <a:endParaRPr lang="en-IN"/>
        </a:p>
      </dgm:t>
    </dgm:pt>
    <dgm:pt modelId="{5731B8DA-8E88-4EAD-9C11-3C5431302554}" type="sibTrans" cxnId="{92D697D2-D45D-4BBC-A02C-96937EF7CAF7}">
      <dgm:prSet/>
      <dgm:spPr/>
      <dgm:t>
        <a:bodyPr/>
        <a:lstStyle/>
        <a:p>
          <a:endParaRPr lang="en-IN"/>
        </a:p>
      </dgm:t>
    </dgm:pt>
    <dgm:pt modelId="{B8F2DFFC-8626-4EB3-B1EA-05796DFD1DBB}">
      <dgm:prSet custT="1"/>
      <dgm:spPr/>
      <dgm:t>
        <a:bodyPr/>
        <a:lstStyle/>
        <a:p>
          <a:r>
            <a:rPr lang="en-US" altLang="en-US" sz="2000" b="1" dirty="0">
              <a:latin typeface="Arial" panose="020B0604020202020204" pitchFamily="34" charset="0"/>
            </a:rPr>
            <a:t>R</a:t>
          </a:r>
          <a:r>
            <a: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eal-World</a:t>
          </a:r>
          <a:endParaRPr kumimoji="0" lang="en-US" altLang="en-US" sz="2000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gm:t>
    </dgm:pt>
    <dgm:pt modelId="{592D347E-5C93-481D-97D5-048179892B5F}" type="parTrans" cxnId="{66AE1112-E448-482E-BB31-3971279B89B9}">
      <dgm:prSet/>
      <dgm:spPr/>
      <dgm:t>
        <a:bodyPr/>
        <a:lstStyle/>
        <a:p>
          <a:endParaRPr lang="en-IN"/>
        </a:p>
      </dgm:t>
    </dgm:pt>
    <dgm:pt modelId="{46D3081E-30B4-4EAE-B439-0FF06A5F119F}" type="sibTrans" cxnId="{66AE1112-E448-482E-BB31-3971279B89B9}">
      <dgm:prSet/>
      <dgm:spPr/>
      <dgm:t>
        <a:bodyPr/>
        <a:lstStyle/>
        <a:p>
          <a:endParaRPr lang="en-IN"/>
        </a:p>
      </dgm:t>
    </dgm:pt>
    <dgm:pt modelId="{84D8EDE6-BB25-4743-9C5A-269E853E90FA}">
      <dgm:prSet custT="1"/>
      <dgm:spPr/>
      <dgm:t>
        <a:bodyPr/>
        <a:lstStyle/>
        <a:p>
          <a:r>
            <a: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Recent </a:t>
          </a:r>
          <a:endParaRPr kumimoji="0" lang="en-US" altLang="en-US" sz="2000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gm:t>
    </dgm:pt>
    <dgm:pt modelId="{E7D16747-B1D6-4A05-A931-246393FBA300}" type="parTrans" cxnId="{5D79A8AB-77AC-4E9B-A26C-34D55143BD5B}">
      <dgm:prSet/>
      <dgm:spPr/>
      <dgm:t>
        <a:bodyPr/>
        <a:lstStyle/>
        <a:p>
          <a:endParaRPr lang="en-IN"/>
        </a:p>
      </dgm:t>
    </dgm:pt>
    <dgm:pt modelId="{92A2A528-F864-4082-86CA-B2A39AE6FF61}" type="sibTrans" cxnId="{5D79A8AB-77AC-4E9B-A26C-34D55143BD5B}">
      <dgm:prSet/>
      <dgm:spPr/>
      <dgm:t>
        <a:bodyPr/>
        <a:lstStyle/>
        <a:p>
          <a:endParaRPr lang="en-IN"/>
        </a:p>
      </dgm:t>
    </dgm:pt>
    <dgm:pt modelId="{53DF2A34-4DEA-4997-9B50-4C4CF68158B9}">
      <dgm:prSet custT="1"/>
      <dgm:spPr/>
      <dgm:t>
        <a:bodyPr/>
        <a:lstStyle/>
        <a:p>
          <a:r>
            <a: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Publicly Available</a:t>
          </a:r>
          <a:endParaRPr kumimoji="0" lang="en-US" altLang="en-US" sz="2000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gm:t>
    </dgm:pt>
    <dgm:pt modelId="{418C9AA4-0AF5-410F-9E8C-29227B6B1121}" type="parTrans" cxnId="{45535B3D-2464-46E2-B271-B9016964D882}">
      <dgm:prSet/>
      <dgm:spPr/>
      <dgm:t>
        <a:bodyPr/>
        <a:lstStyle/>
        <a:p>
          <a:endParaRPr lang="en-IN"/>
        </a:p>
      </dgm:t>
    </dgm:pt>
    <dgm:pt modelId="{66FD9400-916E-4E2A-8BB0-CF696E89672E}" type="sibTrans" cxnId="{45535B3D-2464-46E2-B271-B9016964D882}">
      <dgm:prSet/>
      <dgm:spPr/>
      <dgm:t>
        <a:bodyPr/>
        <a:lstStyle/>
        <a:p>
          <a:endParaRPr lang="en-IN"/>
        </a:p>
      </dgm:t>
    </dgm:pt>
    <dgm:pt modelId="{6289443F-86BF-4283-9623-711CED5A054E}" type="pres">
      <dgm:prSet presAssocID="{949E4A42-2136-46CD-880F-16B045DD7D9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2729AA3-054F-4338-8C33-441EEF073AEF}" type="pres">
      <dgm:prSet presAssocID="{3EF7B451-FE3A-4DDF-A500-DF6EE7EB5ED0}" presName="hierRoot1" presStyleCnt="0"/>
      <dgm:spPr/>
    </dgm:pt>
    <dgm:pt modelId="{1204E16B-DF53-4C78-A92A-2154E5D4278A}" type="pres">
      <dgm:prSet presAssocID="{3EF7B451-FE3A-4DDF-A500-DF6EE7EB5ED0}" presName="composite" presStyleCnt="0"/>
      <dgm:spPr/>
    </dgm:pt>
    <dgm:pt modelId="{345CDB13-09B6-4141-B2F4-35F480F7F1BE}" type="pres">
      <dgm:prSet presAssocID="{3EF7B451-FE3A-4DDF-A500-DF6EE7EB5ED0}" presName="background" presStyleLbl="node0" presStyleIdx="0" presStyleCnt="1"/>
      <dgm:spPr/>
    </dgm:pt>
    <dgm:pt modelId="{73D749EE-E800-4594-8F1D-A355E73D387F}" type="pres">
      <dgm:prSet presAssocID="{3EF7B451-FE3A-4DDF-A500-DF6EE7EB5ED0}" presName="text" presStyleLbl="fgAcc0" presStyleIdx="0" presStyleCnt="1" custLinFactNeighborX="5556" custLinFactNeighborY="-44876">
        <dgm:presLayoutVars>
          <dgm:chPref val="3"/>
        </dgm:presLayoutVars>
      </dgm:prSet>
      <dgm:spPr/>
    </dgm:pt>
    <dgm:pt modelId="{CDEE3C9B-5445-4207-BEFD-C88905ECFCA0}" type="pres">
      <dgm:prSet presAssocID="{3EF7B451-FE3A-4DDF-A500-DF6EE7EB5ED0}" presName="hierChild2" presStyleCnt="0"/>
      <dgm:spPr/>
    </dgm:pt>
    <dgm:pt modelId="{378D4145-59FB-48E7-B0AC-CAB2F0E831B8}" type="pres">
      <dgm:prSet presAssocID="{3678D7BB-1FF7-460C-83C5-45A44D84C470}" presName="Name10" presStyleLbl="parChTrans1D2" presStyleIdx="0" presStyleCnt="4"/>
      <dgm:spPr/>
    </dgm:pt>
    <dgm:pt modelId="{D859C9F2-58E2-473C-B09B-98232CD1027E}" type="pres">
      <dgm:prSet presAssocID="{4D850AE3-90A9-4D28-82EB-645EEEA0EAB3}" presName="hierRoot2" presStyleCnt="0"/>
      <dgm:spPr/>
    </dgm:pt>
    <dgm:pt modelId="{89154435-D0BB-4993-B15A-7AF9E82793D6}" type="pres">
      <dgm:prSet presAssocID="{4D850AE3-90A9-4D28-82EB-645EEEA0EAB3}" presName="composite2" presStyleCnt="0"/>
      <dgm:spPr/>
    </dgm:pt>
    <dgm:pt modelId="{1E6BD94D-7671-4125-8F35-158B8A64765A}" type="pres">
      <dgm:prSet presAssocID="{4D850AE3-90A9-4D28-82EB-645EEEA0EAB3}" presName="background2" presStyleLbl="node2" presStyleIdx="0" presStyleCnt="4"/>
      <dgm:spPr/>
    </dgm:pt>
    <dgm:pt modelId="{1C6C3613-BD05-4B20-80BB-F31B2EFD8E10}" type="pres">
      <dgm:prSet presAssocID="{4D850AE3-90A9-4D28-82EB-645EEEA0EAB3}" presName="text2" presStyleLbl="fgAcc2" presStyleIdx="0" presStyleCnt="4">
        <dgm:presLayoutVars>
          <dgm:chPref val="3"/>
        </dgm:presLayoutVars>
      </dgm:prSet>
      <dgm:spPr/>
    </dgm:pt>
    <dgm:pt modelId="{5743DE2D-E350-4E00-A009-D349BFAC7650}" type="pres">
      <dgm:prSet presAssocID="{4D850AE3-90A9-4D28-82EB-645EEEA0EAB3}" presName="hierChild3" presStyleCnt="0"/>
      <dgm:spPr/>
    </dgm:pt>
    <dgm:pt modelId="{D870099E-4F7A-4C8A-A14C-65AE336A643B}" type="pres">
      <dgm:prSet presAssocID="{592D347E-5C93-481D-97D5-048179892B5F}" presName="Name10" presStyleLbl="parChTrans1D2" presStyleIdx="1" presStyleCnt="4"/>
      <dgm:spPr/>
    </dgm:pt>
    <dgm:pt modelId="{3754B66E-A469-4EF6-B69A-D9C68DE1436C}" type="pres">
      <dgm:prSet presAssocID="{B8F2DFFC-8626-4EB3-B1EA-05796DFD1DBB}" presName="hierRoot2" presStyleCnt="0"/>
      <dgm:spPr/>
    </dgm:pt>
    <dgm:pt modelId="{B5ED1315-D1B2-40E6-8F1A-F42F20122A8C}" type="pres">
      <dgm:prSet presAssocID="{B8F2DFFC-8626-4EB3-B1EA-05796DFD1DBB}" presName="composite2" presStyleCnt="0"/>
      <dgm:spPr/>
    </dgm:pt>
    <dgm:pt modelId="{BFD96275-B3A8-4FC0-B5B9-8AE40673B806}" type="pres">
      <dgm:prSet presAssocID="{B8F2DFFC-8626-4EB3-B1EA-05796DFD1DBB}" presName="background2" presStyleLbl="node2" presStyleIdx="1" presStyleCnt="4"/>
      <dgm:spPr/>
    </dgm:pt>
    <dgm:pt modelId="{4581C601-E962-4708-9432-D2B55E6B477B}" type="pres">
      <dgm:prSet presAssocID="{B8F2DFFC-8626-4EB3-B1EA-05796DFD1DBB}" presName="text2" presStyleLbl="fgAcc2" presStyleIdx="1" presStyleCnt="4">
        <dgm:presLayoutVars>
          <dgm:chPref val="3"/>
        </dgm:presLayoutVars>
      </dgm:prSet>
      <dgm:spPr/>
    </dgm:pt>
    <dgm:pt modelId="{37F098B5-761C-40FB-82AA-52106D10FAB4}" type="pres">
      <dgm:prSet presAssocID="{B8F2DFFC-8626-4EB3-B1EA-05796DFD1DBB}" presName="hierChild3" presStyleCnt="0"/>
      <dgm:spPr/>
    </dgm:pt>
    <dgm:pt modelId="{3D3CD208-34C2-444D-A24D-87945C227DB2}" type="pres">
      <dgm:prSet presAssocID="{E7D16747-B1D6-4A05-A931-246393FBA300}" presName="Name10" presStyleLbl="parChTrans1D2" presStyleIdx="2" presStyleCnt="4"/>
      <dgm:spPr/>
    </dgm:pt>
    <dgm:pt modelId="{D5731696-BB84-4210-A21E-3A27F696E606}" type="pres">
      <dgm:prSet presAssocID="{84D8EDE6-BB25-4743-9C5A-269E853E90FA}" presName="hierRoot2" presStyleCnt="0"/>
      <dgm:spPr/>
    </dgm:pt>
    <dgm:pt modelId="{B8DCE1C9-9C0A-46CF-811D-3CCD759880FF}" type="pres">
      <dgm:prSet presAssocID="{84D8EDE6-BB25-4743-9C5A-269E853E90FA}" presName="composite2" presStyleCnt="0"/>
      <dgm:spPr/>
    </dgm:pt>
    <dgm:pt modelId="{79D8E69E-A153-4D75-AB4C-C03F07E91617}" type="pres">
      <dgm:prSet presAssocID="{84D8EDE6-BB25-4743-9C5A-269E853E90FA}" presName="background2" presStyleLbl="node2" presStyleIdx="2" presStyleCnt="4"/>
      <dgm:spPr/>
    </dgm:pt>
    <dgm:pt modelId="{AD29F7CB-2882-43FE-AEA1-6179893403AA}" type="pres">
      <dgm:prSet presAssocID="{84D8EDE6-BB25-4743-9C5A-269E853E90FA}" presName="text2" presStyleLbl="fgAcc2" presStyleIdx="2" presStyleCnt="4">
        <dgm:presLayoutVars>
          <dgm:chPref val="3"/>
        </dgm:presLayoutVars>
      </dgm:prSet>
      <dgm:spPr/>
    </dgm:pt>
    <dgm:pt modelId="{9A55C375-348F-4228-8F63-419FF1D5DE4B}" type="pres">
      <dgm:prSet presAssocID="{84D8EDE6-BB25-4743-9C5A-269E853E90FA}" presName="hierChild3" presStyleCnt="0"/>
      <dgm:spPr/>
    </dgm:pt>
    <dgm:pt modelId="{55B49D3F-F4E9-4538-8BB6-CAE6AAFE817F}" type="pres">
      <dgm:prSet presAssocID="{418C9AA4-0AF5-410F-9E8C-29227B6B1121}" presName="Name10" presStyleLbl="parChTrans1D2" presStyleIdx="3" presStyleCnt="4"/>
      <dgm:spPr/>
    </dgm:pt>
    <dgm:pt modelId="{4CF8BC4F-DCE6-4CDE-8231-F0D4ADF79765}" type="pres">
      <dgm:prSet presAssocID="{53DF2A34-4DEA-4997-9B50-4C4CF68158B9}" presName="hierRoot2" presStyleCnt="0"/>
      <dgm:spPr/>
    </dgm:pt>
    <dgm:pt modelId="{D622BB95-DD21-4321-998E-423BD1DE8665}" type="pres">
      <dgm:prSet presAssocID="{53DF2A34-4DEA-4997-9B50-4C4CF68158B9}" presName="composite2" presStyleCnt="0"/>
      <dgm:spPr/>
    </dgm:pt>
    <dgm:pt modelId="{A0AD147D-B067-4528-BFF1-89EE67DD1AD1}" type="pres">
      <dgm:prSet presAssocID="{53DF2A34-4DEA-4997-9B50-4C4CF68158B9}" presName="background2" presStyleLbl="node2" presStyleIdx="3" presStyleCnt="4"/>
      <dgm:spPr/>
    </dgm:pt>
    <dgm:pt modelId="{0E2CF93A-2202-4036-8F65-EBAEB037CE1C}" type="pres">
      <dgm:prSet presAssocID="{53DF2A34-4DEA-4997-9B50-4C4CF68158B9}" presName="text2" presStyleLbl="fgAcc2" presStyleIdx="3" presStyleCnt="4">
        <dgm:presLayoutVars>
          <dgm:chPref val="3"/>
        </dgm:presLayoutVars>
      </dgm:prSet>
      <dgm:spPr/>
    </dgm:pt>
    <dgm:pt modelId="{9E6FC13D-43A8-4DBF-A0E1-1FC07CE59B8C}" type="pres">
      <dgm:prSet presAssocID="{53DF2A34-4DEA-4997-9B50-4C4CF68158B9}" presName="hierChild3" presStyleCnt="0"/>
      <dgm:spPr/>
    </dgm:pt>
  </dgm:ptLst>
  <dgm:cxnLst>
    <dgm:cxn modelId="{E72FE003-429D-4962-A936-CF220258D59C}" type="presOf" srcId="{3EF7B451-FE3A-4DDF-A500-DF6EE7EB5ED0}" destId="{73D749EE-E800-4594-8F1D-A355E73D387F}" srcOrd="0" destOrd="0" presId="urn:microsoft.com/office/officeart/2005/8/layout/hierarchy1"/>
    <dgm:cxn modelId="{9E6E780E-87FB-4C0B-8C8F-A9B8CB9A9ECD}" type="presOf" srcId="{E7D16747-B1D6-4A05-A931-246393FBA300}" destId="{3D3CD208-34C2-444D-A24D-87945C227DB2}" srcOrd="0" destOrd="0" presId="urn:microsoft.com/office/officeart/2005/8/layout/hierarchy1"/>
    <dgm:cxn modelId="{66AE1112-E448-482E-BB31-3971279B89B9}" srcId="{3EF7B451-FE3A-4DDF-A500-DF6EE7EB5ED0}" destId="{B8F2DFFC-8626-4EB3-B1EA-05796DFD1DBB}" srcOrd="1" destOrd="0" parTransId="{592D347E-5C93-481D-97D5-048179892B5F}" sibTransId="{46D3081E-30B4-4EAE-B439-0FF06A5F119F}"/>
    <dgm:cxn modelId="{DBBC4A1B-3A11-44F0-8E43-53600B8F07D7}" type="presOf" srcId="{418C9AA4-0AF5-410F-9E8C-29227B6B1121}" destId="{55B49D3F-F4E9-4538-8BB6-CAE6AAFE817F}" srcOrd="0" destOrd="0" presId="urn:microsoft.com/office/officeart/2005/8/layout/hierarchy1"/>
    <dgm:cxn modelId="{C699DF38-514D-475F-B68C-8AF34B67EC11}" type="presOf" srcId="{84D8EDE6-BB25-4743-9C5A-269E853E90FA}" destId="{AD29F7CB-2882-43FE-AEA1-6179893403AA}" srcOrd="0" destOrd="0" presId="urn:microsoft.com/office/officeart/2005/8/layout/hierarchy1"/>
    <dgm:cxn modelId="{45535B3D-2464-46E2-B271-B9016964D882}" srcId="{3EF7B451-FE3A-4DDF-A500-DF6EE7EB5ED0}" destId="{53DF2A34-4DEA-4997-9B50-4C4CF68158B9}" srcOrd="3" destOrd="0" parTransId="{418C9AA4-0AF5-410F-9E8C-29227B6B1121}" sibTransId="{66FD9400-916E-4E2A-8BB0-CF696E89672E}"/>
    <dgm:cxn modelId="{59105B64-18E7-495B-848E-5F4BE22E1A00}" type="presOf" srcId="{949E4A42-2136-46CD-880F-16B045DD7D90}" destId="{6289443F-86BF-4283-9623-711CED5A054E}" srcOrd="0" destOrd="0" presId="urn:microsoft.com/office/officeart/2005/8/layout/hierarchy1"/>
    <dgm:cxn modelId="{4FE9BD48-067E-4296-90A4-0649F67D568B}" type="presOf" srcId="{592D347E-5C93-481D-97D5-048179892B5F}" destId="{D870099E-4F7A-4C8A-A14C-65AE336A643B}" srcOrd="0" destOrd="0" presId="urn:microsoft.com/office/officeart/2005/8/layout/hierarchy1"/>
    <dgm:cxn modelId="{386CDF51-0387-41E7-A249-72E94EE3CD75}" type="presOf" srcId="{3678D7BB-1FF7-460C-83C5-45A44D84C470}" destId="{378D4145-59FB-48E7-B0AC-CAB2F0E831B8}" srcOrd="0" destOrd="0" presId="urn:microsoft.com/office/officeart/2005/8/layout/hierarchy1"/>
    <dgm:cxn modelId="{D1A8A596-DF07-4F2B-AD85-04002D578F67}" type="presOf" srcId="{B8F2DFFC-8626-4EB3-B1EA-05796DFD1DBB}" destId="{4581C601-E962-4708-9432-D2B55E6B477B}" srcOrd="0" destOrd="0" presId="urn:microsoft.com/office/officeart/2005/8/layout/hierarchy1"/>
    <dgm:cxn modelId="{150D8E9B-657F-4EF6-BB2C-62A24677E8AB}" srcId="{949E4A42-2136-46CD-880F-16B045DD7D90}" destId="{3EF7B451-FE3A-4DDF-A500-DF6EE7EB5ED0}" srcOrd="0" destOrd="0" parTransId="{A23DD4AC-78D1-4915-B642-D1ED8C63D79D}" sibTransId="{0340EF79-64AA-448D-82A0-C42A33022681}"/>
    <dgm:cxn modelId="{16E347A2-1528-4114-8010-834C512E139C}" type="presOf" srcId="{53DF2A34-4DEA-4997-9B50-4C4CF68158B9}" destId="{0E2CF93A-2202-4036-8F65-EBAEB037CE1C}" srcOrd="0" destOrd="0" presId="urn:microsoft.com/office/officeart/2005/8/layout/hierarchy1"/>
    <dgm:cxn modelId="{5D79A8AB-77AC-4E9B-A26C-34D55143BD5B}" srcId="{3EF7B451-FE3A-4DDF-A500-DF6EE7EB5ED0}" destId="{84D8EDE6-BB25-4743-9C5A-269E853E90FA}" srcOrd="2" destOrd="0" parTransId="{E7D16747-B1D6-4A05-A931-246393FBA300}" sibTransId="{92A2A528-F864-4082-86CA-B2A39AE6FF61}"/>
    <dgm:cxn modelId="{18890CB0-9D25-4264-A84D-D2AC5241160C}" type="presOf" srcId="{4D850AE3-90A9-4D28-82EB-645EEEA0EAB3}" destId="{1C6C3613-BD05-4B20-80BB-F31B2EFD8E10}" srcOrd="0" destOrd="0" presId="urn:microsoft.com/office/officeart/2005/8/layout/hierarchy1"/>
    <dgm:cxn modelId="{92D697D2-D45D-4BBC-A02C-96937EF7CAF7}" srcId="{3EF7B451-FE3A-4DDF-A500-DF6EE7EB5ED0}" destId="{4D850AE3-90A9-4D28-82EB-645EEEA0EAB3}" srcOrd="0" destOrd="0" parTransId="{3678D7BB-1FF7-460C-83C5-45A44D84C470}" sibTransId="{5731B8DA-8E88-4EAD-9C11-3C5431302554}"/>
    <dgm:cxn modelId="{71CDF4CC-C59C-4325-91B8-CECECDE78DDC}" type="presParOf" srcId="{6289443F-86BF-4283-9623-711CED5A054E}" destId="{52729AA3-054F-4338-8C33-441EEF073AEF}" srcOrd="0" destOrd="0" presId="urn:microsoft.com/office/officeart/2005/8/layout/hierarchy1"/>
    <dgm:cxn modelId="{C9156F09-72C8-49A1-A771-CBD0BBE581B2}" type="presParOf" srcId="{52729AA3-054F-4338-8C33-441EEF073AEF}" destId="{1204E16B-DF53-4C78-A92A-2154E5D4278A}" srcOrd="0" destOrd="0" presId="urn:microsoft.com/office/officeart/2005/8/layout/hierarchy1"/>
    <dgm:cxn modelId="{F7085D95-C653-497F-B892-003F46D58DA1}" type="presParOf" srcId="{1204E16B-DF53-4C78-A92A-2154E5D4278A}" destId="{345CDB13-09B6-4141-B2F4-35F480F7F1BE}" srcOrd="0" destOrd="0" presId="urn:microsoft.com/office/officeart/2005/8/layout/hierarchy1"/>
    <dgm:cxn modelId="{76CC67B0-814F-4944-915A-7243C3D6BEE7}" type="presParOf" srcId="{1204E16B-DF53-4C78-A92A-2154E5D4278A}" destId="{73D749EE-E800-4594-8F1D-A355E73D387F}" srcOrd="1" destOrd="0" presId="urn:microsoft.com/office/officeart/2005/8/layout/hierarchy1"/>
    <dgm:cxn modelId="{CDC965A5-77FE-4E3F-BB2E-CBC770692E2B}" type="presParOf" srcId="{52729AA3-054F-4338-8C33-441EEF073AEF}" destId="{CDEE3C9B-5445-4207-BEFD-C88905ECFCA0}" srcOrd="1" destOrd="0" presId="urn:microsoft.com/office/officeart/2005/8/layout/hierarchy1"/>
    <dgm:cxn modelId="{C1044A41-CBE6-4E84-B81D-AA89CC23C3C9}" type="presParOf" srcId="{CDEE3C9B-5445-4207-BEFD-C88905ECFCA0}" destId="{378D4145-59FB-48E7-B0AC-CAB2F0E831B8}" srcOrd="0" destOrd="0" presId="urn:microsoft.com/office/officeart/2005/8/layout/hierarchy1"/>
    <dgm:cxn modelId="{D89B39F9-F4E4-4F43-9C27-E05CFF2C95E2}" type="presParOf" srcId="{CDEE3C9B-5445-4207-BEFD-C88905ECFCA0}" destId="{D859C9F2-58E2-473C-B09B-98232CD1027E}" srcOrd="1" destOrd="0" presId="urn:microsoft.com/office/officeart/2005/8/layout/hierarchy1"/>
    <dgm:cxn modelId="{3B3BBA7C-0F79-4682-96E6-9FB51EC02A07}" type="presParOf" srcId="{D859C9F2-58E2-473C-B09B-98232CD1027E}" destId="{89154435-D0BB-4993-B15A-7AF9E82793D6}" srcOrd="0" destOrd="0" presId="urn:microsoft.com/office/officeart/2005/8/layout/hierarchy1"/>
    <dgm:cxn modelId="{03CCE1B1-3FDF-473E-A994-EA6468F3E862}" type="presParOf" srcId="{89154435-D0BB-4993-B15A-7AF9E82793D6}" destId="{1E6BD94D-7671-4125-8F35-158B8A64765A}" srcOrd="0" destOrd="0" presId="urn:microsoft.com/office/officeart/2005/8/layout/hierarchy1"/>
    <dgm:cxn modelId="{68ABE6B7-CD13-409E-8A39-9042113177DD}" type="presParOf" srcId="{89154435-D0BB-4993-B15A-7AF9E82793D6}" destId="{1C6C3613-BD05-4B20-80BB-F31B2EFD8E10}" srcOrd="1" destOrd="0" presId="urn:microsoft.com/office/officeart/2005/8/layout/hierarchy1"/>
    <dgm:cxn modelId="{6DE0C1C3-6A3D-4B09-A266-5337FCA91BD9}" type="presParOf" srcId="{D859C9F2-58E2-473C-B09B-98232CD1027E}" destId="{5743DE2D-E350-4E00-A009-D349BFAC7650}" srcOrd="1" destOrd="0" presId="urn:microsoft.com/office/officeart/2005/8/layout/hierarchy1"/>
    <dgm:cxn modelId="{F437564D-BFCF-4A3F-A9A0-6D3DF2E8926D}" type="presParOf" srcId="{CDEE3C9B-5445-4207-BEFD-C88905ECFCA0}" destId="{D870099E-4F7A-4C8A-A14C-65AE336A643B}" srcOrd="2" destOrd="0" presId="urn:microsoft.com/office/officeart/2005/8/layout/hierarchy1"/>
    <dgm:cxn modelId="{A89A7D16-C611-4069-AE4A-4A88D56AA6BA}" type="presParOf" srcId="{CDEE3C9B-5445-4207-BEFD-C88905ECFCA0}" destId="{3754B66E-A469-4EF6-B69A-D9C68DE1436C}" srcOrd="3" destOrd="0" presId="urn:microsoft.com/office/officeart/2005/8/layout/hierarchy1"/>
    <dgm:cxn modelId="{D4C4066F-2163-4F5F-8BEC-E6886D9BDA20}" type="presParOf" srcId="{3754B66E-A469-4EF6-B69A-D9C68DE1436C}" destId="{B5ED1315-D1B2-40E6-8F1A-F42F20122A8C}" srcOrd="0" destOrd="0" presId="urn:microsoft.com/office/officeart/2005/8/layout/hierarchy1"/>
    <dgm:cxn modelId="{1F354FFB-8866-4B8D-9DCD-676F1DD3E32D}" type="presParOf" srcId="{B5ED1315-D1B2-40E6-8F1A-F42F20122A8C}" destId="{BFD96275-B3A8-4FC0-B5B9-8AE40673B806}" srcOrd="0" destOrd="0" presId="urn:microsoft.com/office/officeart/2005/8/layout/hierarchy1"/>
    <dgm:cxn modelId="{BCE4E454-617E-4D2D-941B-4EB552300F1A}" type="presParOf" srcId="{B5ED1315-D1B2-40E6-8F1A-F42F20122A8C}" destId="{4581C601-E962-4708-9432-D2B55E6B477B}" srcOrd="1" destOrd="0" presId="urn:microsoft.com/office/officeart/2005/8/layout/hierarchy1"/>
    <dgm:cxn modelId="{3CA27AD0-1D28-43EA-AAC0-514CF9D7151F}" type="presParOf" srcId="{3754B66E-A469-4EF6-B69A-D9C68DE1436C}" destId="{37F098B5-761C-40FB-82AA-52106D10FAB4}" srcOrd="1" destOrd="0" presId="urn:microsoft.com/office/officeart/2005/8/layout/hierarchy1"/>
    <dgm:cxn modelId="{C86C032D-D828-4C65-AEC3-3CA23305E5C5}" type="presParOf" srcId="{CDEE3C9B-5445-4207-BEFD-C88905ECFCA0}" destId="{3D3CD208-34C2-444D-A24D-87945C227DB2}" srcOrd="4" destOrd="0" presId="urn:microsoft.com/office/officeart/2005/8/layout/hierarchy1"/>
    <dgm:cxn modelId="{430FAA41-182E-4D5A-AA05-301F37FE64C7}" type="presParOf" srcId="{CDEE3C9B-5445-4207-BEFD-C88905ECFCA0}" destId="{D5731696-BB84-4210-A21E-3A27F696E606}" srcOrd="5" destOrd="0" presId="urn:microsoft.com/office/officeart/2005/8/layout/hierarchy1"/>
    <dgm:cxn modelId="{44745016-1A40-4D1F-97E4-42D2EAF718DF}" type="presParOf" srcId="{D5731696-BB84-4210-A21E-3A27F696E606}" destId="{B8DCE1C9-9C0A-46CF-811D-3CCD759880FF}" srcOrd="0" destOrd="0" presId="urn:microsoft.com/office/officeart/2005/8/layout/hierarchy1"/>
    <dgm:cxn modelId="{19B546BF-16CB-47A8-BB2B-0EB3E9C38E0A}" type="presParOf" srcId="{B8DCE1C9-9C0A-46CF-811D-3CCD759880FF}" destId="{79D8E69E-A153-4D75-AB4C-C03F07E91617}" srcOrd="0" destOrd="0" presId="urn:microsoft.com/office/officeart/2005/8/layout/hierarchy1"/>
    <dgm:cxn modelId="{EB2C7B6A-8AED-4A01-A7B0-06DE6CFCC3C7}" type="presParOf" srcId="{B8DCE1C9-9C0A-46CF-811D-3CCD759880FF}" destId="{AD29F7CB-2882-43FE-AEA1-6179893403AA}" srcOrd="1" destOrd="0" presId="urn:microsoft.com/office/officeart/2005/8/layout/hierarchy1"/>
    <dgm:cxn modelId="{4602AD8F-D740-4935-8426-07D7308E0777}" type="presParOf" srcId="{D5731696-BB84-4210-A21E-3A27F696E606}" destId="{9A55C375-348F-4228-8F63-419FF1D5DE4B}" srcOrd="1" destOrd="0" presId="urn:microsoft.com/office/officeart/2005/8/layout/hierarchy1"/>
    <dgm:cxn modelId="{C654A47F-B6C3-4739-A590-32E99C612546}" type="presParOf" srcId="{CDEE3C9B-5445-4207-BEFD-C88905ECFCA0}" destId="{55B49D3F-F4E9-4538-8BB6-CAE6AAFE817F}" srcOrd="6" destOrd="0" presId="urn:microsoft.com/office/officeart/2005/8/layout/hierarchy1"/>
    <dgm:cxn modelId="{C10060F0-17A7-43D0-84E2-3113B473676A}" type="presParOf" srcId="{CDEE3C9B-5445-4207-BEFD-C88905ECFCA0}" destId="{4CF8BC4F-DCE6-4CDE-8231-F0D4ADF79765}" srcOrd="7" destOrd="0" presId="urn:microsoft.com/office/officeart/2005/8/layout/hierarchy1"/>
    <dgm:cxn modelId="{CFA60A5E-6D8E-4AEF-B6C2-46A2DC048645}" type="presParOf" srcId="{4CF8BC4F-DCE6-4CDE-8231-F0D4ADF79765}" destId="{D622BB95-DD21-4321-998E-423BD1DE8665}" srcOrd="0" destOrd="0" presId="urn:microsoft.com/office/officeart/2005/8/layout/hierarchy1"/>
    <dgm:cxn modelId="{FD025040-E44C-4B94-8967-B2C5ACCBD93B}" type="presParOf" srcId="{D622BB95-DD21-4321-998E-423BD1DE8665}" destId="{A0AD147D-B067-4528-BFF1-89EE67DD1AD1}" srcOrd="0" destOrd="0" presId="urn:microsoft.com/office/officeart/2005/8/layout/hierarchy1"/>
    <dgm:cxn modelId="{4248BEB1-7F25-4C97-AC24-6673A4A67025}" type="presParOf" srcId="{D622BB95-DD21-4321-998E-423BD1DE8665}" destId="{0E2CF93A-2202-4036-8F65-EBAEB037CE1C}" srcOrd="1" destOrd="0" presId="urn:microsoft.com/office/officeart/2005/8/layout/hierarchy1"/>
    <dgm:cxn modelId="{4974B032-FEFA-4DD2-ADB4-FD4B57D56BCF}" type="presParOf" srcId="{4CF8BC4F-DCE6-4CDE-8231-F0D4ADF79765}" destId="{9E6FC13D-43A8-4DBF-A0E1-1FC07CE59B8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3F6A51-1678-403B-B37C-126C3FFF2CA9}">
      <dsp:nvSpPr>
        <dsp:cNvPr id="0" name=""/>
        <dsp:cNvSpPr/>
      </dsp:nvSpPr>
      <dsp:spPr>
        <a:xfrm>
          <a:off x="7452932" y="3586971"/>
          <a:ext cx="1829473" cy="6042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8311"/>
              </a:lnTo>
              <a:lnTo>
                <a:pt x="1829473" y="398311"/>
              </a:lnTo>
              <a:lnTo>
                <a:pt x="1829473" y="60422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427EA4-E818-4F8E-90D7-34E4B836363A}">
      <dsp:nvSpPr>
        <dsp:cNvPr id="0" name=""/>
        <dsp:cNvSpPr/>
      </dsp:nvSpPr>
      <dsp:spPr>
        <a:xfrm>
          <a:off x="5178513" y="3586971"/>
          <a:ext cx="2274418" cy="529124"/>
        </a:xfrm>
        <a:custGeom>
          <a:avLst/>
          <a:gdLst/>
          <a:ahLst/>
          <a:cxnLst/>
          <a:rect l="0" t="0" r="0" b="0"/>
          <a:pathLst>
            <a:path>
              <a:moveTo>
                <a:pt x="2274418" y="0"/>
              </a:moveTo>
              <a:lnTo>
                <a:pt x="2274418" y="323213"/>
              </a:lnTo>
              <a:lnTo>
                <a:pt x="0" y="323213"/>
              </a:lnTo>
              <a:lnTo>
                <a:pt x="0" y="52912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1C6AF2-9E41-4596-AF0A-AD22C2D3DA30}">
      <dsp:nvSpPr>
        <dsp:cNvPr id="0" name=""/>
        <dsp:cNvSpPr/>
      </dsp:nvSpPr>
      <dsp:spPr>
        <a:xfrm>
          <a:off x="4976538" y="1334559"/>
          <a:ext cx="2476393" cy="840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5069"/>
              </a:lnTo>
              <a:lnTo>
                <a:pt x="2476393" y="635069"/>
              </a:lnTo>
              <a:lnTo>
                <a:pt x="2476393" y="84098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570FC-F6D4-41E1-A987-F8E65E70EFA5}">
      <dsp:nvSpPr>
        <dsp:cNvPr id="0" name=""/>
        <dsp:cNvSpPr/>
      </dsp:nvSpPr>
      <dsp:spPr>
        <a:xfrm>
          <a:off x="2223215" y="3586971"/>
          <a:ext cx="169905" cy="516111"/>
        </a:xfrm>
        <a:custGeom>
          <a:avLst/>
          <a:gdLst/>
          <a:ahLst/>
          <a:cxnLst/>
          <a:rect l="0" t="0" r="0" b="0"/>
          <a:pathLst>
            <a:path>
              <a:moveTo>
                <a:pt x="169905" y="0"/>
              </a:moveTo>
              <a:lnTo>
                <a:pt x="169905" y="310200"/>
              </a:lnTo>
              <a:lnTo>
                <a:pt x="0" y="310200"/>
              </a:lnTo>
              <a:lnTo>
                <a:pt x="0" y="516111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0A031B-16A6-46CD-91BD-E15FD9968403}">
      <dsp:nvSpPr>
        <dsp:cNvPr id="0" name=""/>
        <dsp:cNvSpPr/>
      </dsp:nvSpPr>
      <dsp:spPr>
        <a:xfrm>
          <a:off x="2393121" y="1334559"/>
          <a:ext cx="2583417" cy="840980"/>
        </a:xfrm>
        <a:custGeom>
          <a:avLst/>
          <a:gdLst/>
          <a:ahLst/>
          <a:cxnLst/>
          <a:rect l="0" t="0" r="0" b="0"/>
          <a:pathLst>
            <a:path>
              <a:moveTo>
                <a:pt x="2583417" y="0"/>
              </a:moveTo>
              <a:lnTo>
                <a:pt x="2583417" y="635069"/>
              </a:lnTo>
              <a:lnTo>
                <a:pt x="0" y="635069"/>
              </a:lnTo>
              <a:lnTo>
                <a:pt x="0" y="84098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5CDB13-09B6-4141-B2F4-35F480F7F1BE}">
      <dsp:nvSpPr>
        <dsp:cNvPr id="0" name=""/>
        <dsp:cNvSpPr/>
      </dsp:nvSpPr>
      <dsp:spPr>
        <a:xfrm>
          <a:off x="3865175" y="-76871"/>
          <a:ext cx="2222726" cy="14114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D749EE-E800-4594-8F1D-A355E73D387F}">
      <dsp:nvSpPr>
        <dsp:cNvPr id="0" name=""/>
        <dsp:cNvSpPr/>
      </dsp:nvSpPr>
      <dsp:spPr>
        <a:xfrm>
          <a:off x="4112145" y="157749"/>
          <a:ext cx="2222726" cy="141143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Project Title:  Layoffs Data Cleaning Using SQL</a:t>
          </a:r>
          <a:endParaRPr lang="en-IN" sz="1400" kern="1200" dirty="0"/>
        </a:p>
      </dsp:txBody>
      <dsp:txXfrm>
        <a:off x="4153484" y="199088"/>
        <a:ext cx="2140048" cy="1328753"/>
      </dsp:txXfrm>
    </dsp:sp>
    <dsp:sp modelId="{EDE6A964-F1E1-428C-82C6-68E9C0549363}">
      <dsp:nvSpPr>
        <dsp:cNvPr id="0" name=""/>
        <dsp:cNvSpPr/>
      </dsp:nvSpPr>
      <dsp:spPr>
        <a:xfrm>
          <a:off x="1281757" y="2175540"/>
          <a:ext cx="2222726" cy="14114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8719FD-9868-4EC5-8463-0100EDBC477B}">
      <dsp:nvSpPr>
        <dsp:cNvPr id="0" name=""/>
        <dsp:cNvSpPr/>
      </dsp:nvSpPr>
      <dsp:spPr>
        <a:xfrm>
          <a:off x="1528727" y="2410161"/>
          <a:ext cx="2222726" cy="141143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🔹    Objective</a:t>
          </a:r>
          <a:r>
            <a:rPr lang="en-US" sz="1100" b="1" kern="1200" dirty="0"/>
            <a:t>:</a:t>
          </a:r>
          <a:endParaRPr lang="en-IN" sz="1100" kern="1200" dirty="0"/>
        </a:p>
      </dsp:txBody>
      <dsp:txXfrm>
        <a:off x="1570066" y="2451500"/>
        <a:ext cx="2140048" cy="1328753"/>
      </dsp:txXfrm>
    </dsp:sp>
    <dsp:sp modelId="{9DB91376-6AC7-4712-ABAF-97DCB3563E4C}">
      <dsp:nvSpPr>
        <dsp:cNvPr id="0" name=""/>
        <dsp:cNvSpPr/>
      </dsp:nvSpPr>
      <dsp:spPr>
        <a:xfrm>
          <a:off x="1251962" y="4103083"/>
          <a:ext cx="1942507" cy="10107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43706DE-E55B-4517-AFD8-59621D049ABB}">
      <dsp:nvSpPr>
        <dsp:cNvPr id="0" name=""/>
        <dsp:cNvSpPr/>
      </dsp:nvSpPr>
      <dsp:spPr>
        <a:xfrm>
          <a:off x="1498931" y="4337704"/>
          <a:ext cx="1942507" cy="1010754"/>
        </a:xfrm>
        <a:prstGeom prst="roundRect">
          <a:avLst>
            <a:gd name="adj" fmla="val 10000"/>
          </a:avLst>
        </a:prstGeom>
        <a:solidFill>
          <a:srgbClr val="A5AB81">
            <a:alpha val="90000"/>
            <a:tint val="40000"/>
            <a:hueOff val="0"/>
            <a:satOff val="0"/>
            <a:lumOff val="0"/>
            <a:alphaOff val="0"/>
          </a:srgbClr>
        </a:solidFill>
        <a:ln w="6350" cap="flat" cmpd="sng" algn="ctr">
          <a:solidFill>
            <a:srgbClr val="A5AB81">
              <a:hueOff val="0"/>
              <a:satOff val="0"/>
              <a:lumOff val="0"/>
              <a:alphaOff val="0"/>
            </a:srgb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prstClr val="white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just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 panose="02020404030301010803"/>
              <a:ea typeface="+mn-ea"/>
              <a:cs typeface="+mn-cs"/>
            </a:rPr>
            <a:t>The Objective is to transform messy, raw data into a clean, reliable dataset that is ready for analysis or reporting..</a:t>
          </a:r>
          <a:endParaRPr lang="en-IN" sz="11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 panose="02020404030301010803"/>
            <a:ea typeface="+mn-ea"/>
            <a:cs typeface="+mn-cs"/>
          </a:endParaRPr>
        </a:p>
      </dsp:txBody>
      <dsp:txXfrm>
        <a:off x="1528535" y="4367308"/>
        <a:ext cx="1883299" cy="951546"/>
      </dsp:txXfrm>
    </dsp:sp>
    <dsp:sp modelId="{509D7307-D366-4B59-81FB-DF18F47452A4}">
      <dsp:nvSpPr>
        <dsp:cNvPr id="0" name=""/>
        <dsp:cNvSpPr/>
      </dsp:nvSpPr>
      <dsp:spPr>
        <a:xfrm>
          <a:off x="6341569" y="2175540"/>
          <a:ext cx="2222726" cy="14114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AD43DF-2200-4E06-9D13-22F04D699AEE}">
      <dsp:nvSpPr>
        <dsp:cNvPr id="0" name=""/>
        <dsp:cNvSpPr/>
      </dsp:nvSpPr>
      <dsp:spPr>
        <a:xfrm>
          <a:off x="6588538" y="2410161"/>
          <a:ext cx="2222726" cy="141143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🔹    Overview:</a:t>
          </a:r>
          <a:endParaRPr lang="en-IN" sz="1600" kern="1200" dirty="0"/>
        </a:p>
      </dsp:txBody>
      <dsp:txXfrm>
        <a:off x="6629877" y="2451500"/>
        <a:ext cx="2140048" cy="1328753"/>
      </dsp:txXfrm>
    </dsp:sp>
    <dsp:sp modelId="{33CEBD1F-8E68-4AD4-948A-D7CBDBC82923}">
      <dsp:nvSpPr>
        <dsp:cNvPr id="0" name=""/>
        <dsp:cNvSpPr/>
      </dsp:nvSpPr>
      <dsp:spPr>
        <a:xfrm>
          <a:off x="4090011" y="4116096"/>
          <a:ext cx="2177005" cy="10107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8A379B8-E8A9-4CC7-8E26-3C8D054EA234}">
      <dsp:nvSpPr>
        <dsp:cNvPr id="0" name=""/>
        <dsp:cNvSpPr/>
      </dsp:nvSpPr>
      <dsp:spPr>
        <a:xfrm>
          <a:off x="4336980" y="4350717"/>
          <a:ext cx="2177005" cy="1010754"/>
        </a:xfrm>
        <a:prstGeom prst="roundRect">
          <a:avLst>
            <a:gd name="adj" fmla="val 10000"/>
          </a:avLst>
        </a:prstGeom>
        <a:solidFill>
          <a:srgbClr val="A5AB81">
            <a:alpha val="90000"/>
            <a:tint val="40000"/>
            <a:hueOff val="0"/>
            <a:satOff val="0"/>
            <a:lumOff val="0"/>
            <a:alphaOff val="0"/>
          </a:srgbClr>
        </a:solidFill>
        <a:ln w="6350" cap="flat" cmpd="sng" algn="ctr">
          <a:solidFill>
            <a:srgbClr val="A5AB81">
              <a:hueOff val="0"/>
              <a:satOff val="0"/>
              <a:lumOff val="0"/>
              <a:alphaOff val="0"/>
            </a:srgb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prstClr val="white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just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 panose="02020404030301010803"/>
              <a:ea typeface="+mn-ea"/>
              <a:cs typeface="+mn-cs"/>
            </a:rPr>
            <a:t>Understanding Layoffs in the tech industry especially since 2022. Tracking them accurately helps understand industry shifts, </a:t>
          </a:r>
          <a:endParaRPr lang="en-IN" sz="11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 panose="02020404030301010803"/>
            <a:ea typeface="+mn-ea"/>
            <a:cs typeface="+mn-cs"/>
          </a:endParaRPr>
        </a:p>
      </dsp:txBody>
      <dsp:txXfrm>
        <a:off x="4366584" y="4380321"/>
        <a:ext cx="2117797" cy="951546"/>
      </dsp:txXfrm>
    </dsp:sp>
    <dsp:sp modelId="{6D408751-4068-4BE0-A4AE-0CC2A965A633}">
      <dsp:nvSpPr>
        <dsp:cNvPr id="0" name=""/>
        <dsp:cNvSpPr/>
      </dsp:nvSpPr>
      <dsp:spPr>
        <a:xfrm>
          <a:off x="8274410" y="4191193"/>
          <a:ext cx="2015990" cy="9360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D0B310-C50F-4363-97A6-E9FDD60CA06E}">
      <dsp:nvSpPr>
        <dsp:cNvPr id="0" name=""/>
        <dsp:cNvSpPr/>
      </dsp:nvSpPr>
      <dsp:spPr>
        <a:xfrm>
          <a:off x="8521380" y="4425815"/>
          <a:ext cx="2015990" cy="936004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just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+mn-lt"/>
            </a:rPr>
            <a:t>This dataset contains detailed information about various companies that laid off employees</a:t>
          </a:r>
          <a:endParaRPr lang="en-IN" sz="1100" kern="1200" dirty="0">
            <a:latin typeface="+mn-lt"/>
          </a:endParaRPr>
        </a:p>
      </dsp:txBody>
      <dsp:txXfrm>
        <a:off x="8548795" y="4453230"/>
        <a:ext cx="1961160" cy="8811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B49D3F-F4E9-4538-8BB6-CAE6AAFE817F}">
      <dsp:nvSpPr>
        <dsp:cNvPr id="0" name=""/>
        <dsp:cNvSpPr/>
      </dsp:nvSpPr>
      <dsp:spPr>
        <a:xfrm>
          <a:off x="5268695" y="1615933"/>
          <a:ext cx="3918575" cy="1269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4976"/>
              </a:lnTo>
              <a:lnTo>
                <a:pt x="3918575" y="1064976"/>
              </a:lnTo>
              <a:lnTo>
                <a:pt x="3918575" y="126917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3CD208-34C2-444D-A24D-87945C227DB2}">
      <dsp:nvSpPr>
        <dsp:cNvPr id="0" name=""/>
        <dsp:cNvSpPr/>
      </dsp:nvSpPr>
      <dsp:spPr>
        <a:xfrm>
          <a:off x="5268695" y="1615933"/>
          <a:ext cx="1224547" cy="1269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4976"/>
              </a:lnTo>
              <a:lnTo>
                <a:pt x="1224547" y="1064976"/>
              </a:lnTo>
              <a:lnTo>
                <a:pt x="1224547" y="126917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70099E-4F7A-4C8A-A14C-65AE336A643B}">
      <dsp:nvSpPr>
        <dsp:cNvPr id="0" name=""/>
        <dsp:cNvSpPr/>
      </dsp:nvSpPr>
      <dsp:spPr>
        <a:xfrm>
          <a:off x="3799216" y="1615933"/>
          <a:ext cx="1469479" cy="1269171"/>
        </a:xfrm>
        <a:custGeom>
          <a:avLst/>
          <a:gdLst/>
          <a:ahLst/>
          <a:cxnLst/>
          <a:rect l="0" t="0" r="0" b="0"/>
          <a:pathLst>
            <a:path>
              <a:moveTo>
                <a:pt x="1469479" y="0"/>
              </a:moveTo>
              <a:lnTo>
                <a:pt x="1469479" y="1064976"/>
              </a:lnTo>
              <a:lnTo>
                <a:pt x="0" y="1064976"/>
              </a:lnTo>
              <a:lnTo>
                <a:pt x="0" y="126917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8D4145-59FB-48E7-B0AC-CAB2F0E831B8}">
      <dsp:nvSpPr>
        <dsp:cNvPr id="0" name=""/>
        <dsp:cNvSpPr/>
      </dsp:nvSpPr>
      <dsp:spPr>
        <a:xfrm>
          <a:off x="1105189" y="1615933"/>
          <a:ext cx="4163506" cy="1269171"/>
        </a:xfrm>
        <a:custGeom>
          <a:avLst/>
          <a:gdLst/>
          <a:ahLst/>
          <a:cxnLst/>
          <a:rect l="0" t="0" r="0" b="0"/>
          <a:pathLst>
            <a:path>
              <a:moveTo>
                <a:pt x="4163506" y="0"/>
              </a:moveTo>
              <a:lnTo>
                <a:pt x="4163506" y="1064976"/>
              </a:lnTo>
              <a:lnTo>
                <a:pt x="0" y="1064976"/>
              </a:lnTo>
              <a:lnTo>
                <a:pt x="0" y="126917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5CDB13-09B6-4141-B2F4-35F480F7F1BE}">
      <dsp:nvSpPr>
        <dsp:cNvPr id="0" name=""/>
        <dsp:cNvSpPr/>
      </dsp:nvSpPr>
      <dsp:spPr>
        <a:xfrm>
          <a:off x="4166593" y="216263"/>
          <a:ext cx="2204203" cy="13996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D749EE-E800-4594-8F1D-A355E73D387F}">
      <dsp:nvSpPr>
        <dsp:cNvPr id="0" name=""/>
        <dsp:cNvSpPr/>
      </dsp:nvSpPr>
      <dsp:spPr>
        <a:xfrm>
          <a:off x="4411504" y="448929"/>
          <a:ext cx="2204203" cy="1399669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Why these Dataset</a:t>
          </a:r>
          <a:endParaRPr lang="en-IN" sz="2400" kern="1200" dirty="0"/>
        </a:p>
      </dsp:txBody>
      <dsp:txXfrm>
        <a:off x="4452499" y="489924"/>
        <a:ext cx="2122213" cy="1317679"/>
      </dsp:txXfrm>
    </dsp:sp>
    <dsp:sp modelId="{1E6BD94D-7671-4125-8F35-158B8A64765A}">
      <dsp:nvSpPr>
        <dsp:cNvPr id="0" name=""/>
        <dsp:cNvSpPr/>
      </dsp:nvSpPr>
      <dsp:spPr>
        <a:xfrm>
          <a:off x="3087" y="2885105"/>
          <a:ext cx="2204203" cy="13996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6C3613-BD05-4B20-80BB-F31B2EFD8E10}">
      <dsp:nvSpPr>
        <dsp:cNvPr id="0" name=""/>
        <dsp:cNvSpPr/>
      </dsp:nvSpPr>
      <dsp:spPr>
        <a:xfrm>
          <a:off x="247998" y="3117770"/>
          <a:ext cx="2204203" cy="1399669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000" b="1" kern="1200" dirty="0">
              <a:latin typeface="Arial" panose="020B0604020202020204" pitchFamily="34" charset="0"/>
            </a:rPr>
            <a:t>R</a:t>
          </a:r>
          <a:r>
            <a:rPr kumimoji="0" lang="en-US" altLang="en-US" sz="20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elevant</a:t>
          </a:r>
          <a:endParaRPr kumimoji="0" lang="en-US" altLang="en-US" sz="20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sp:txBody>
      <dsp:txXfrm>
        <a:off x="288993" y="3158765"/>
        <a:ext cx="2122213" cy="1317679"/>
      </dsp:txXfrm>
    </dsp:sp>
    <dsp:sp modelId="{BFD96275-B3A8-4FC0-B5B9-8AE40673B806}">
      <dsp:nvSpPr>
        <dsp:cNvPr id="0" name=""/>
        <dsp:cNvSpPr/>
      </dsp:nvSpPr>
      <dsp:spPr>
        <a:xfrm>
          <a:off x="2697114" y="2885105"/>
          <a:ext cx="2204203" cy="13996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81C601-E962-4708-9432-D2B55E6B477B}">
      <dsp:nvSpPr>
        <dsp:cNvPr id="0" name=""/>
        <dsp:cNvSpPr/>
      </dsp:nvSpPr>
      <dsp:spPr>
        <a:xfrm>
          <a:off x="2942025" y="3117770"/>
          <a:ext cx="2204203" cy="1399669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000" b="1" kern="1200" dirty="0">
              <a:latin typeface="Arial" panose="020B0604020202020204" pitchFamily="34" charset="0"/>
            </a:rPr>
            <a:t>R</a:t>
          </a:r>
          <a:r>
            <a:rPr kumimoji="0" lang="en-US" altLang="en-US" sz="20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eal-World</a:t>
          </a:r>
          <a:endParaRPr kumimoji="0" lang="en-US" altLang="en-US" sz="20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sp:txBody>
      <dsp:txXfrm>
        <a:off x="2983020" y="3158765"/>
        <a:ext cx="2122213" cy="1317679"/>
      </dsp:txXfrm>
    </dsp:sp>
    <dsp:sp modelId="{79D8E69E-A153-4D75-AB4C-C03F07E91617}">
      <dsp:nvSpPr>
        <dsp:cNvPr id="0" name=""/>
        <dsp:cNvSpPr/>
      </dsp:nvSpPr>
      <dsp:spPr>
        <a:xfrm>
          <a:off x="5391141" y="2885105"/>
          <a:ext cx="2204203" cy="13996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29F7CB-2882-43FE-AEA1-6179893403AA}">
      <dsp:nvSpPr>
        <dsp:cNvPr id="0" name=""/>
        <dsp:cNvSpPr/>
      </dsp:nvSpPr>
      <dsp:spPr>
        <a:xfrm>
          <a:off x="5636052" y="3117770"/>
          <a:ext cx="2204203" cy="1399669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0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Recent </a:t>
          </a:r>
          <a:endParaRPr kumimoji="0" lang="en-US" altLang="en-US" sz="20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sp:txBody>
      <dsp:txXfrm>
        <a:off x="5677047" y="3158765"/>
        <a:ext cx="2122213" cy="1317679"/>
      </dsp:txXfrm>
    </dsp:sp>
    <dsp:sp modelId="{A0AD147D-B067-4528-BFF1-89EE67DD1AD1}">
      <dsp:nvSpPr>
        <dsp:cNvPr id="0" name=""/>
        <dsp:cNvSpPr/>
      </dsp:nvSpPr>
      <dsp:spPr>
        <a:xfrm>
          <a:off x="8085168" y="2885105"/>
          <a:ext cx="2204203" cy="13996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E2CF93A-2202-4036-8F65-EBAEB037CE1C}">
      <dsp:nvSpPr>
        <dsp:cNvPr id="0" name=""/>
        <dsp:cNvSpPr/>
      </dsp:nvSpPr>
      <dsp:spPr>
        <a:xfrm>
          <a:off x="8330079" y="3117770"/>
          <a:ext cx="2204203" cy="1399669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0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Publicly Available</a:t>
          </a:r>
          <a:endParaRPr kumimoji="0" lang="en-US" altLang="en-US" sz="20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sp:txBody>
      <dsp:txXfrm>
        <a:off x="8371074" y="3158765"/>
        <a:ext cx="2122213" cy="13176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CF170-89FE-4209-988B-6AB989A1F10B}" type="datetimeFigureOut">
              <a:rPr lang="en-IN" smtClean="0"/>
              <a:t>01-07-2025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C4EC1E-EAA9-4F2E-95E2-CB2B6AAFC5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876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kaggle.com/datasets/swaptr/layoffs-202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N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6496" y="2385204"/>
            <a:ext cx="4509668" cy="2085913"/>
          </a:xfr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venir Next LT Pro" panose="02020404030301010803"/>
                <a:ea typeface="+mn-ea"/>
                <a:cs typeface="+mn-cs"/>
              </a:rPr>
              <a:t>Layoffs Data Cleaning with  	    SQL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0F09C5-3C65-6D38-C422-5266C0C4F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695500"/>
            <a:ext cx="11161485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 You 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 you for your time!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🔹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Source: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– Layoffs 2022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🔹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Tools Used: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MySQL Workbench, SQL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122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3D4B2A7-C48C-0DEA-E263-91D01E7B1E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9370015"/>
              </p:ext>
            </p:extLst>
          </p:nvPr>
        </p:nvGraphicFramePr>
        <p:xfrm>
          <a:off x="827314" y="545494"/>
          <a:ext cx="10537371" cy="5361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1670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E5EDDDE-4880-1D7B-1C0A-692ECD41F8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3749659"/>
              </p:ext>
            </p:extLst>
          </p:nvPr>
        </p:nvGraphicFramePr>
        <p:xfrm>
          <a:off x="827314" y="545494"/>
          <a:ext cx="10537371" cy="5361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5832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Detail Shot Of stone stairs in blue tone">
            <a:extLst>
              <a:ext uri="{FF2B5EF4-FFF2-40B4-BE49-F238E27FC236}">
                <a16:creationId xmlns:a16="http://schemas.microsoft.com/office/drawing/2014/main" id="{EE8A760D-5956-0138-0D8F-23C63BE77B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52" r="15526" b="-1"/>
          <a:stretch>
            <a:fillRect/>
          </a:stretch>
        </p:blipFill>
        <p:spPr>
          <a:xfrm>
            <a:off x="52531" y="0"/>
            <a:ext cx="6392647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A22C8-8C1F-7111-6535-743C0618B377}"/>
              </a:ext>
            </a:extLst>
          </p:cNvPr>
          <p:cNvSpPr txBox="1"/>
          <p:nvPr/>
        </p:nvSpPr>
        <p:spPr>
          <a:xfrm>
            <a:off x="7064082" y="642594"/>
            <a:ext cx="447292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4000" b="1" i="0" u="none" strike="noStrike" normalizeH="0" dirty="0">
                <a:ln>
                  <a:noFill/>
                </a:ln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0"/>
              </a:rPr>
              <a:t>Cleaning Steps Overview</a:t>
            </a:r>
            <a:endParaRPr lang="en-US" sz="4000" b="1" dirty="0">
              <a:solidFill>
                <a:schemeClr val="bg1"/>
              </a:solidFill>
              <a:highlight>
                <a:srgbClr val="000000"/>
              </a:highlight>
              <a:latin typeface="Agency FB" panose="020B0503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C8C904-8215-E90B-4D74-B5C25A3112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4082" y="2103120"/>
            <a:ext cx="4472922" cy="39319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91440" lvl="1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r>
              <a:rPr lang="en-US" altLang="en-US" b="1" dirty="0"/>
              <a:t>     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key steps:</a:t>
            </a:r>
          </a:p>
          <a:p>
            <a:pPr marL="457200" marR="0" lvl="1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Remove duplicates</a:t>
            </a:r>
          </a:p>
          <a:p>
            <a:pPr marL="457200" marR="0" lvl="1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Standardize data</a:t>
            </a:r>
          </a:p>
          <a:p>
            <a:pPr marL="457200" marR="0" lvl="1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Handle null values</a:t>
            </a:r>
          </a:p>
          <a:p>
            <a:pPr marL="457200" marR="0" lvl="1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Remove unusable rows</a:t>
            </a:r>
          </a:p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1922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Top view of cubes connected with black lines">
            <a:extLst>
              <a:ext uri="{FF2B5EF4-FFF2-40B4-BE49-F238E27FC236}">
                <a16:creationId xmlns:a16="http://schemas.microsoft.com/office/drawing/2014/main" id="{F401767F-82AD-8817-8CA7-D4F38EF556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4732" b="102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F08F3C-BDD6-B676-1C31-1A05139BA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642594"/>
            <a:ext cx="10058400" cy="1371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4400" b="0" i="0" u="none" strike="noStrike" normalizeH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🔹 </a:t>
            </a:r>
            <a:r>
              <a:rPr kumimoji="0" lang="en-US" altLang="en-US" sz="4400" b="1" i="0" u="none" strike="noStrike" normalizeH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1. Identify duplicates using ROW_NUMBER():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96D2E-1E9A-3952-0E4A-69E5B3839C47}"/>
              </a:ext>
            </a:extLst>
          </p:cNvPr>
          <p:cNvSpPr txBox="1"/>
          <p:nvPr/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SELECT </a:t>
            </a:r>
          </a:p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lang="en-US" altLang="en-US" dirty="0"/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company, industry,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total_laid_off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`date`, ROW_NUMBER() </a:t>
            </a:r>
          </a:p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lang="en-US" altLang="en-US" dirty="0"/>
              <a:t>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OVER ( </a:t>
            </a:r>
          </a:p>
          <a:p>
            <a:pPr marL="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lang="en-US" altLang="en-US" dirty="0"/>
              <a:t>	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PARTITION BY 											company, industry,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total_laid_off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`date` ) 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row_num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FROM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;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084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39ACDB-8BB3-CE14-7513-1807A106E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642594"/>
            <a:ext cx="10058400" cy="1371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4800" b="1" i="0" u="none" strike="noStrike" normalizeH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View only duplicates: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03D85A-9BC5-3EBC-7232-40088EAB649B}"/>
              </a:ext>
            </a:extLst>
          </p:cNvPr>
          <p:cNvSpPr txBox="1"/>
          <p:nvPr/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SELECT *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altLang="en-US"/>
              <a:t>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FROM (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altLang="en-US"/>
              <a:t>  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SELECT *, ROW_NUMBER()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altLang="en-US"/>
              <a:t>  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OVER (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altLang="en-US"/>
              <a:t>  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PARTITION BY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</a:t>
            </a:r>
            <a:r>
              <a:rPr lang="en-US" altLang="en-US"/>
              <a:t> 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company, location, industry, total_laid_off, percentage_laid_off,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         `date`,stage,country, funds_raised_millions )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	AS row_num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altLang="en-US"/>
              <a:t>     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FROM layoffs_staging )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	  duplicates 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		WHERE row_num &gt; 1;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1D796-9DA4-BC13-D5A1-2E4C6DBAAB23}"/>
              </a:ext>
            </a:extLst>
          </p:cNvPr>
          <p:cNvSpPr txBox="1"/>
          <p:nvPr/>
        </p:nvSpPr>
        <p:spPr>
          <a:xfrm>
            <a:off x="7423985" y="1107086"/>
            <a:ext cx="49493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Delete the duplicates </a:t>
            </a:r>
            <a:endParaRPr lang="en-IN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E8DE5F-E453-5584-B712-E4F72C69DE83}"/>
              </a:ext>
            </a:extLst>
          </p:cNvPr>
          <p:cNvSpPr txBox="1"/>
          <p:nvPr/>
        </p:nvSpPr>
        <p:spPr>
          <a:xfrm>
            <a:off x="7541405" y="2237205"/>
            <a:ext cx="37011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DELETE FROM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layoffs_staging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    	WHERE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row_num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&gt;= 2;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775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3D abstract blue and gold cube illustration">
            <a:extLst>
              <a:ext uri="{FF2B5EF4-FFF2-40B4-BE49-F238E27FC236}">
                <a16:creationId xmlns:a16="http://schemas.microsoft.com/office/drawing/2014/main" id="{B1D7ADCF-85F2-57CB-3222-00EDB78682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b="625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F033E4-3047-3E66-3707-EE6E385BE377}"/>
              </a:ext>
            </a:extLst>
          </p:cNvPr>
          <p:cNvSpPr txBox="1"/>
          <p:nvPr/>
        </p:nvSpPr>
        <p:spPr>
          <a:xfrm>
            <a:off x="4221263" y="559041"/>
            <a:ext cx="5392057" cy="932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74320" marR="0" lvl="1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kumimoji="0" lang="en-US" altLang="en-US" sz="4800" b="1" i="0" u="none" strike="noStrike" normalizeH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000000"/>
                </a:highlight>
                <a:latin typeface="+mj-lt"/>
              </a:rPr>
              <a:t>Standardize data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D5A4355-DCE1-B8B2-02CC-BFDCCCB0E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71" y="1812834"/>
            <a:ext cx="10573657" cy="43557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/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Replace blank values in industry with NULL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UPDATE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SET industry = NULL WHERE industry = ‘’;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Fill NULLs using non-null values from same company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UPDATE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t1 JOIN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t2 ON t1.company = t2.company SET t1.industry = t2.industry WHERE t1.industry IS NULL AND t2.industry IS NOT NULL;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Standardize inconsistent labels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UPDATE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SET industry = 'Crypto' WHERE industry IN ('Crypto Currency', '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CryptoCurrency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’);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Fix country name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UPDATE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SET country = TRIM(TRAILING '.' FROM country);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Fix and convert date format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18288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UPDATE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SET `date` = STR_TO_DATE(`date`, '%m/%d/%Y'); ALTER TABLE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</a:rPr>
              <a:t>layoffs_staging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</a:rPr>
              <a:t> MODIFY COLUMN `date` DATE;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269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F1974C-A4F2-9E68-7C31-B64F7D5CD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257" y="1291276"/>
            <a:ext cx="10762344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Checked rows with NULL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total_laid_off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percentage_laid_off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 * FROM layoffs_staging2 WHERE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NULL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percentage_laid_off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NULL;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Deleted rows with no useful info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DELETE FROM layoffs_staging2 WHERE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NULL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percentage_laid_off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NULL;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Dropped the helper column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ALTER TABLE layoffs_staging2 DROP COLUMN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row_num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7105E-5532-BF35-72B8-506893DD748D}"/>
              </a:ext>
            </a:extLst>
          </p:cNvPr>
          <p:cNvSpPr txBox="1"/>
          <p:nvPr/>
        </p:nvSpPr>
        <p:spPr>
          <a:xfrm>
            <a:off x="2960913" y="377372"/>
            <a:ext cx="6357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Actions Taken &amp; Queries:</a:t>
            </a:r>
          </a:p>
        </p:txBody>
      </p:sp>
    </p:spTree>
    <p:extLst>
      <p:ext uri="{BB962C8B-B14F-4D97-AF65-F5344CB8AC3E}">
        <p14:creationId xmlns:p14="http://schemas.microsoft.com/office/powerpoint/2010/main" val="340194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2A005D-91B6-6505-B084-0B8BB1D5A1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057" y="803005"/>
            <a:ext cx="10609942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Conclusion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🔹 What I Did: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Cleaned and prepared layoff dataset using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SQL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Handled duplicates, fixed inconsistencies, standardized values, and removed unusable rows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🔹 What I Learned: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latin typeface="Arial" panose="020B0604020202020204" pitchFamily="34" charset="0"/>
              </a:rPr>
              <a:t>Practical use of ROW_NUMBER() and CTEs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to handle nulls and standardize messy real-world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 of cleaning before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4238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{E3005C8A-D6AE-4D2C-A119-0B32E65FCE33}tf56219246_win32</Template>
  <TotalTime>0</TotalTime>
  <Words>581</Words>
  <Application>Microsoft Office PowerPoint</Application>
  <PresentationFormat>Widescreen</PresentationFormat>
  <Paragraphs>77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Agency FB</vt:lpstr>
      <vt:lpstr>Aptos</vt:lpstr>
      <vt:lpstr>Arial</vt:lpstr>
      <vt:lpstr>Arial Unicode MS</vt:lpstr>
      <vt:lpstr>Avenir Next LT Pro</vt:lpstr>
      <vt:lpstr>Avenir Next LT Pro Light</vt:lpstr>
      <vt:lpstr>Garamond</vt:lpstr>
      <vt:lpstr>SavonVTI</vt:lpstr>
      <vt:lpstr>Layoffs Data Cleaning with       SQL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 S</dc:creator>
  <cp:lastModifiedBy>Dell S</cp:lastModifiedBy>
  <cp:revision>1</cp:revision>
  <dcterms:created xsi:type="dcterms:W3CDTF">2025-07-01T17:18:45Z</dcterms:created>
  <dcterms:modified xsi:type="dcterms:W3CDTF">2025-07-01T19:04:32Z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2025-07-01T19:03:38Z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bb84b8bb-2018-4775-a310-58af5c812fda</vt:lpwstr>
  </property>
  <property fmtid="{D5CDD505-2E9C-101B-9397-08002B2CF9AE}" pid="8" name="MSIP_Label_defa4170-0d19-0005-0004-bc88714345d2_ActionId">
    <vt:lpwstr>2ff20d47-25ae-482b-9f2e-e5119beba958</vt:lpwstr>
  </property>
  <property fmtid="{D5CDD505-2E9C-101B-9397-08002B2CF9AE}" pid="9" name="MSIP_Label_defa4170-0d19-0005-0004-bc88714345d2_ContentBits">
    <vt:lpwstr>0</vt:lpwstr>
  </property>
</Properties>
</file>

<file path=docProps/thumbnail.jpeg>
</file>